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676"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Georgia" panose="02040502050405020303" pitchFamily="18" charset="0"/>
      <p:regular r:id="rId28"/>
      <p:bold r:id="rId29"/>
      <p:italic r:id="rId30"/>
      <p:boldItalic r:id="rId31"/>
    </p:embeddedFont>
    <p:embeddedFont>
      <p:font typeface="Playfair Display" panose="020B0604020202020204" charset="0"/>
      <p:regular r:id="rId32"/>
      <p:bold r:id="rId33"/>
      <p:italic r:id="rId34"/>
      <p:boldItalic r:id="rId35"/>
    </p:embeddedFont>
    <p:embeddedFont>
      <p:font typeface="Verdana" panose="020B0604030504040204" pitchFamily="34" charset="0"/>
      <p:regular r:id="rId36"/>
      <p:bold r:id="rId37"/>
      <p:italic r:id="rId38"/>
      <p:boldItalic r:id="rId39"/>
    </p:embeddedFont>
    <p:embeddedFont>
      <p:font typeface="Lato" panose="020B060402020202020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71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9.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7cc13b2bf5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7cc13b2bf5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7cc13b2bf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7cc13b2bf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7e6a5eadf7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7e6a5eadf7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g7e6a5eadf7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6de021f4e49f68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6de021f4e49f68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7cc13b2bf5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7cc13b2bf5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7cc13b2bf5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7cc13b2bf5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6de021f4e49f68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6de021f4e49f68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6de021f4e49f68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6de021f4e49f68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6de021f4e49f68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6de021f4e49f68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7e6a5eadf7_9_27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58" name="Google Shape;258;g7e6a5eadf7_9_2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7e6a5eadf7_11_85: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68" name="Google Shape;268;g7e6a5eadf7_11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7e6a5eadf7_11_93: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77" name="Google Shape;277;g7e6a5eadf7_11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e6a5eadf7_11_103: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87" name="Google Shape;287;g7e6a5eadf7_11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7e6a5eadf7_11_111: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96" name="Google Shape;296;g7e6a5eadf7_11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e6a5eadf7_16_206: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305" name="Google Shape;305;g7e6a5eadf7_16_2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7e6a5eadf7_11_127: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313" name="Google Shape;313;g7e6a5eadf7_11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7e6a5eadf7_11_139: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326" name="Google Shape;326;g7e6a5eadf7_11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e6a5eadf7_20_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339" name="Google Shape;339;g7e6a5eadf7_2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7e6a5eadf7_2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7e6a5eadf7_2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7" name="Google Shape;57;p13"/>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1600"/>
              </a:spcBef>
              <a:spcAft>
                <a:spcPts val="0"/>
              </a:spcAft>
              <a:buClr>
                <a:schemeClr val="dk1"/>
              </a:buClr>
              <a:buSzPts val="2100"/>
              <a:buChar char="○"/>
              <a:defRPr sz="2100"/>
            </a:lvl2pPr>
            <a:lvl3pPr marL="1371600" lvl="2" indent="-342900" algn="l" rtl="0">
              <a:lnSpc>
                <a:spcPct val="90000"/>
              </a:lnSpc>
              <a:spcBef>
                <a:spcPts val="1600"/>
              </a:spcBef>
              <a:spcAft>
                <a:spcPts val="0"/>
              </a:spcAft>
              <a:buClr>
                <a:schemeClr val="dk1"/>
              </a:buClr>
              <a:buSzPts val="1800"/>
              <a:buChar char="■"/>
              <a:defRPr sz="1800"/>
            </a:lvl3pPr>
            <a:lvl4pPr marL="1828800" lvl="3" indent="-323850" algn="l" rtl="0">
              <a:lnSpc>
                <a:spcPct val="90000"/>
              </a:lnSpc>
              <a:spcBef>
                <a:spcPts val="1600"/>
              </a:spcBef>
              <a:spcAft>
                <a:spcPts val="0"/>
              </a:spcAft>
              <a:buClr>
                <a:schemeClr val="dk1"/>
              </a:buClr>
              <a:buSzPts val="1500"/>
              <a:buChar char="●"/>
              <a:defRPr sz="1500"/>
            </a:lvl4pPr>
            <a:lvl5pPr marL="2286000" lvl="4" indent="-323850" algn="l" rtl="0">
              <a:lnSpc>
                <a:spcPct val="90000"/>
              </a:lnSpc>
              <a:spcBef>
                <a:spcPts val="1600"/>
              </a:spcBef>
              <a:spcAft>
                <a:spcPts val="0"/>
              </a:spcAft>
              <a:buClr>
                <a:schemeClr val="dk1"/>
              </a:buClr>
              <a:buSzPts val="1500"/>
              <a:buChar char="○"/>
              <a:defRPr sz="1500"/>
            </a:lvl5pPr>
            <a:lvl6pPr marL="2743200" lvl="5" indent="-323850" algn="l" rtl="0">
              <a:lnSpc>
                <a:spcPct val="90000"/>
              </a:lnSpc>
              <a:spcBef>
                <a:spcPts val="1600"/>
              </a:spcBef>
              <a:spcAft>
                <a:spcPts val="0"/>
              </a:spcAft>
              <a:buClr>
                <a:schemeClr val="dk1"/>
              </a:buClr>
              <a:buSzPts val="1500"/>
              <a:buChar char="■"/>
              <a:defRPr sz="1500"/>
            </a:lvl6pPr>
            <a:lvl7pPr marL="3200400" lvl="6" indent="-323850" algn="l" rtl="0">
              <a:lnSpc>
                <a:spcPct val="90000"/>
              </a:lnSpc>
              <a:spcBef>
                <a:spcPts val="1600"/>
              </a:spcBef>
              <a:spcAft>
                <a:spcPts val="0"/>
              </a:spcAft>
              <a:buClr>
                <a:schemeClr val="dk1"/>
              </a:buClr>
              <a:buSzPts val="1500"/>
              <a:buChar char="●"/>
              <a:defRPr sz="1500"/>
            </a:lvl7pPr>
            <a:lvl8pPr marL="3657600" lvl="7" indent="-323850" algn="l" rtl="0">
              <a:lnSpc>
                <a:spcPct val="90000"/>
              </a:lnSpc>
              <a:spcBef>
                <a:spcPts val="1600"/>
              </a:spcBef>
              <a:spcAft>
                <a:spcPts val="0"/>
              </a:spcAft>
              <a:buClr>
                <a:schemeClr val="dk1"/>
              </a:buClr>
              <a:buSzPts val="1500"/>
              <a:buChar char="○"/>
              <a:defRPr sz="1500"/>
            </a:lvl8pPr>
            <a:lvl9pPr marL="4114800" lvl="8" indent="-323850" algn="l" rtl="0">
              <a:lnSpc>
                <a:spcPct val="90000"/>
              </a:lnSpc>
              <a:spcBef>
                <a:spcPts val="1600"/>
              </a:spcBef>
              <a:spcAft>
                <a:spcPts val="1600"/>
              </a:spcAft>
              <a:buClr>
                <a:schemeClr val="dk1"/>
              </a:buClr>
              <a:buSzPts val="1500"/>
              <a:buChar char="■"/>
              <a:defRPr sz="1500"/>
            </a:lvl9pPr>
          </a:lstStyle>
          <a:p>
            <a:endParaRPr/>
          </a:p>
        </p:txBody>
      </p:sp>
      <p:sp>
        <p:nvSpPr>
          <p:cNvPr id="58" name="Google Shape;58;p1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1600"/>
              </a:spcBef>
              <a:spcAft>
                <a:spcPts val="0"/>
              </a:spcAft>
              <a:buClr>
                <a:schemeClr val="dk1"/>
              </a:buClr>
              <a:buSzPts val="1100"/>
              <a:buNone/>
              <a:defRPr sz="1100"/>
            </a:lvl2pPr>
            <a:lvl3pPr marL="1371600" lvl="2" indent="-228600" algn="l" rtl="0">
              <a:lnSpc>
                <a:spcPct val="90000"/>
              </a:lnSpc>
              <a:spcBef>
                <a:spcPts val="1600"/>
              </a:spcBef>
              <a:spcAft>
                <a:spcPts val="0"/>
              </a:spcAft>
              <a:buClr>
                <a:schemeClr val="dk1"/>
              </a:buClr>
              <a:buSzPts val="900"/>
              <a:buNone/>
              <a:defRPr sz="900"/>
            </a:lvl3pPr>
            <a:lvl4pPr marL="1828800" lvl="3" indent="-228600" algn="l" rtl="0">
              <a:lnSpc>
                <a:spcPct val="90000"/>
              </a:lnSpc>
              <a:spcBef>
                <a:spcPts val="1600"/>
              </a:spcBef>
              <a:spcAft>
                <a:spcPts val="0"/>
              </a:spcAft>
              <a:buClr>
                <a:schemeClr val="dk1"/>
              </a:buClr>
              <a:buSzPts val="800"/>
              <a:buNone/>
              <a:defRPr sz="800"/>
            </a:lvl4pPr>
            <a:lvl5pPr marL="2286000" lvl="4" indent="-228600" algn="l" rtl="0">
              <a:lnSpc>
                <a:spcPct val="90000"/>
              </a:lnSpc>
              <a:spcBef>
                <a:spcPts val="1600"/>
              </a:spcBef>
              <a:spcAft>
                <a:spcPts val="0"/>
              </a:spcAft>
              <a:buClr>
                <a:schemeClr val="dk1"/>
              </a:buClr>
              <a:buSzPts val="800"/>
              <a:buNone/>
              <a:defRPr sz="800"/>
            </a:lvl5pPr>
            <a:lvl6pPr marL="2743200" lvl="5" indent="-228600" algn="l" rtl="0">
              <a:lnSpc>
                <a:spcPct val="90000"/>
              </a:lnSpc>
              <a:spcBef>
                <a:spcPts val="1600"/>
              </a:spcBef>
              <a:spcAft>
                <a:spcPts val="0"/>
              </a:spcAft>
              <a:buClr>
                <a:schemeClr val="dk1"/>
              </a:buClr>
              <a:buSzPts val="800"/>
              <a:buNone/>
              <a:defRPr sz="800"/>
            </a:lvl6pPr>
            <a:lvl7pPr marL="3200400" lvl="6" indent="-228600" algn="l" rtl="0">
              <a:lnSpc>
                <a:spcPct val="90000"/>
              </a:lnSpc>
              <a:spcBef>
                <a:spcPts val="1600"/>
              </a:spcBef>
              <a:spcAft>
                <a:spcPts val="0"/>
              </a:spcAft>
              <a:buClr>
                <a:schemeClr val="dk1"/>
              </a:buClr>
              <a:buSzPts val="800"/>
              <a:buNone/>
              <a:defRPr sz="800"/>
            </a:lvl7pPr>
            <a:lvl8pPr marL="3657600" lvl="7" indent="-228600" algn="l" rtl="0">
              <a:lnSpc>
                <a:spcPct val="90000"/>
              </a:lnSpc>
              <a:spcBef>
                <a:spcPts val="1600"/>
              </a:spcBef>
              <a:spcAft>
                <a:spcPts val="0"/>
              </a:spcAft>
              <a:buClr>
                <a:schemeClr val="dk1"/>
              </a:buClr>
              <a:buSzPts val="800"/>
              <a:buNone/>
              <a:defRPr sz="800"/>
            </a:lvl8pPr>
            <a:lvl9pPr marL="4114800" lvl="8" indent="-228600" algn="l" rtl="0">
              <a:lnSpc>
                <a:spcPct val="90000"/>
              </a:lnSpc>
              <a:spcBef>
                <a:spcPts val="1600"/>
              </a:spcBef>
              <a:spcAft>
                <a:spcPts val="1600"/>
              </a:spcAft>
              <a:buClr>
                <a:schemeClr val="dk1"/>
              </a:buClr>
              <a:buSzPts val="800"/>
              <a:buNone/>
              <a:defRPr sz="800"/>
            </a:lvl9pPr>
          </a:lstStyle>
          <a:p>
            <a:endParaRPr/>
          </a:p>
        </p:txBody>
      </p:sp>
      <p:sp>
        <p:nvSpPr>
          <p:cNvPr id="59" name="Google Shape;59;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0" name="Google Shape;60;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1" name="Google Shape;61;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8"/>
        <p:cNvGrpSpPr/>
        <p:nvPr/>
      </p:nvGrpSpPr>
      <p:grpSpPr>
        <a:xfrm>
          <a:off x="0" y="0"/>
          <a:ext cx="0" cy="0"/>
          <a:chOff x="0" y="0"/>
          <a:chExt cx="0" cy="0"/>
        </a:xfrm>
      </p:grpSpPr>
      <p:sp>
        <p:nvSpPr>
          <p:cNvPr id="69" name="Google Shape;69;p15"/>
          <p:cNvSpPr txBox="1">
            <a:spLocks noGrp="1"/>
          </p:cNvSpPr>
          <p:nvPr>
            <p:ph type="ctrTitle"/>
          </p:nvPr>
        </p:nvSpPr>
        <p:spPr>
          <a:xfrm>
            <a:off x="685800" y="1597819"/>
            <a:ext cx="7772400" cy="11025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70" name="Google Shape;70;p15"/>
          <p:cNvSpPr txBox="1">
            <a:spLocks noGrp="1"/>
          </p:cNvSpPr>
          <p:nvPr>
            <p:ph type="subTitle" idx="1"/>
          </p:nvPr>
        </p:nvSpPr>
        <p:spPr>
          <a:xfrm>
            <a:off x="1371600" y="2914650"/>
            <a:ext cx="6400800" cy="13146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Georgia"/>
                <a:ea typeface="Georgia"/>
                <a:cs typeface="Georgia"/>
                <a:sym typeface="Georgia"/>
              </a:defRPr>
            </a:lvl1pPr>
            <a:lvl2pPr marR="0" lvl="1"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Georgia"/>
                <a:ea typeface="Georgia"/>
                <a:cs typeface="Georgia"/>
                <a:sym typeface="Georgia"/>
              </a:defRPr>
            </a:lvl2pPr>
            <a:lvl3pPr marR="0" lvl="2"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Georgia"/>
                <a:ea typeface="Georgia"/>
                <a:cs typeface="Georgia"/>
                <a:sym typeface="Georgia"/>
              </a:defRPr>
            </a:lvl3pPr>
            <a:lvl4pPr marR="0" lvl="3"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4pPr>
            <a:lvl5pPr marR="0" lvl="4"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5pPr>
            <a:lvl6pPr marR="0" lvl="5"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6pPr>
            <a:lvl7pPr marR="0" lvl="6"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7pPr>
            <a:lvl8pPr marR="0" lvl="7"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8pPr>
            <a:lvl9pPr marR="0" lvl="8"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9pPr>
          </a:lstStyle>
          <a:p>
            <a:endParaRPr/>
          </a:p>
        </p:txBody>
      </p:sp>
      <p:sp>
        <p:nvSpPr>
          <p:cNvPr id="71" name="Google Shape;71;p15"/>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72" name="Google Shape;72;p15"/>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73" name="Google Shape;73;p1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76" name="Google Shape;76;p16"/>
          <p:cNvSpPr txBox="1">
            <a:spLocks noGrp="1"/>
          </p:cNvSpPr>
          <p:nvPr>
            <p:ph type="body" idx="1"/>
          </p:nvPr>
        </p:nvSpPr>
        <p:spPr>
          <a:xfrm>
            <a:off x="457200" y="1200150"/>
            <a:ext cx="8229600" cy="33945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Georgia"/>
                <a:ea typeface="Georgia"/>
                <a:cs typeface="Georgia"/>
                <a:sym typeface="Georgi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77" name="Google Shape;77;p16"/>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78" name="Google Shape;78;p16"/>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79" name="Google Shape;79;p1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722313" y="3305175"/>
            <a:ext cx="7772400" cy="1021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4000"/>
              <a:buFont typeface="Georgia"/>
              <a:buNone/>
              <a:defRPr sz="4000" b="1"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82" name="Google Shape;82;p17"/>
          <p:cNvSpPr txBox="1">
            <a:spLocks noGrp="1"/>
          </p:cNvSpPr>
          <p:nvPr>
            <p:ph type="body" idx="1"/>
          </p:nvPr>
        </p:nvSpPr>
        <p:spPr>
          <a:xfrm>
            <a:off x="722313" y="2180035"/>
            <a:ext cx="7772400" cy="1125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Georgia"/>
                <a:ea typeface="Georgia"/>
                <a:cs typeface="Georgia"/>
                <a:sym typeface="Georgia"/>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Georgia"/>
                <a:ea typeface="Georgia"/>
                <a:cs typeface="Georgia"/>
                <a:sym typeface="Georgia"/>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Georgia"/>
                <a:ea typeface="Georgia"/>
                <a:cs typeface="Georgia"/>
                <a:sym typeface="Georgia"/>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Georgia"/>
                <a:ea typeface="Georgia"/>
                <a:cs typeface="Georgia"/>
                <a:sym typeface="Georgia"/>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Georgia"/>
                <a:ea typeface="Georgia"/>
                <a:cs typeface="Georgia"/>
                <a:sym typeface="Georgia"/>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Georgia"/>
                <a:ea typeface="Georgia"/>
                <a:cs typeface="Georgia"/>
                <a:sym typeface="Georgia"/>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Georgia"/>
                <a:ea typeface="Georgia"/>
                <a:cs typeface="Georgia"/>
                <a:sym typeface="Georgia"/>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Georgia"/>
                <a:ea typeface="Georgia"/>
                <a:cs typeface="Georgia"/>
                <a:sym typeface="Georgia"/>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Georgia"/>
                <a:ea typeface="Georgia"/>
                <a:cs typeface="Georgia"/>
                <a:sym typeface="Georgia"/>
              </a:defRPr>
            </a:lvl9pPr>
          </a:lstStyle>
          <a:p>
            <a:endParaRPr/>
          </a:p>
        </p:txBody>
      </p:sp>
      <p:sp>
        <p:nvSpPr>
          <p:cNvPr id="83" name="Google Shape;83;p17"/>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84" name="Google Shape;84;p17"/>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85" name="Google Shape;85;p1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88" name="Google Shape;88;p18"/>
          <p:cNvSpPr txBox="1">
            <a:spLocks noGrp="1"/>
          </p:cNvSpPr>
          <p:nvPr>
            <p:ph type="body" idx="1"/>
          </p:nvPr>
        </p:nvSpPr>
        <p:spPr>
          <a:xfrm>
            <a:off x="457200" y="1200150"/>
            <a:ext cx="4038600" cy="33945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89" name="Google Shape;89;p18"/>
          <p:cNvSpPr txBox="1">
            <a:spLocks noGrp="1"/>
          </p:cNvSpPr>
          <p:nvPr>
            <p:ph type="body" idx="2"/>
          </p:nvPr>
        </p:nvSpPr>
        <p:spPr>
          <a:xfrm>
            <a:off x="4648200" y="1200150"/>
            <a:ext cx="4038600" cy="33945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90" name="Google Shape;90;p18"/>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91" name="Google Shape;91;p18"/>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92" name="Google Shape;92;p1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95" name="Google Shape;95;p19"/>
          <p:cNvSpPr txBox="1">
            <a:spLocks noGrp="1"/>
          </p:cNvSpPr>
          <p:nvPr>
            <p:ph type="body" idx="1"/>
          </p:nvPr>
        </p:nvSpPr>
        <p:spPr>
          <a:xfrm>
            <a:off x="457200" y="1151335"/>
            <a:ext cx="4040100" cy="4800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chemeClr val="dk1"/>
              </a:buClr>
              <a:buSzPts val="2400"/>
              <a:buFont typeface="Arial"/>
              <a:buNone/>
              <a:defRPr sz="2400" b="1" i="0" u="none" strike="noStrike" cap="none">
                <a:solidFill>
                  <a:schemeClr val="dk1"/>
                </a:solidFill>
                <a:latin typeface="Georgia"/>
                <a:ea typeface="Georgia"/>
                <a:cs typeface="Georgia"/>
                <a:sym typeface="Georgia"/>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chemeClr val="dk1"/>
                </a:solidFill>
                <a:latin typeface="Georgia"/>
                <a:ea typeface="Georgia"/>
                <a:cs typeface="Georgia"/>
                <a:sym typeface="Georgia"/>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chemeClr val="dk1"/>
                </a:solidFill>
                <a:latin typeface="Georgia"/>
                <a:ea typeface="Georgia"/>
                <a:cs typeface="Georgia"/>
                <a:sym typeface="Georgia"/>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9pPr>
          </a:lstStyle>
          <a:p>
            <a:endParaRPr/>
          </a:p>
        </p:txBody>
      </p:sp>
      <p:sp>
        <p:nvSpPr>
          <p:cNvPr id="96" name="Google Shape;96;p19"/>
          <p:cNvSpPr txBox="1">
            <a:spLocks noGrp="1"/>
          </p:cNvSpPr>
          <p:nvPr>
            <p:ph type="body" idx="2"/>
          </p:nvPr>
        </p:nvSpPr>
        <p:spPr>
          <a:xfrm>
            <a:off x="457200" y="1631156"/>
            <a:ext cx="4040100" cy="29634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9pPr>
          </a:lstStyle>
          <a:p>
            <a:endParaRPr/>
          </a:p>
        </p:txBody>
      </p:sp>
      <p:sp>
        <p:nvSpPr>
          <p:cNvPr id="97" name="Google Shape;97;p19"/>
          <p:cNvSpPr txBox="1">
            <a:spLocks noGrp="1"/>
          </p:cNvSpPr>
          <p:nvPr>
            <p:ph type="body" idx="3"/>
          </p:nvPr>
        </p:nvSpPr>
        <p:spPr>
          <a:xfrm>
            <a:off x="4645025" y="1151335"/>
            <a:ext cx="4041900" cy="4800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chemeClr val="dk1"/>
              </a:buClr>
              <a:buSzPts val="2400"/>
              <a:buFont typeface="Arial"/>
              <a:buNone/>
              <a:defRPr sz="2400" b="1" i="0" u="none" strike="noStrike" cap="none">
                <a:solidFill>
                  <a:schemeClr val="dk1"/>
                </a:solidFill>
                <a:latin typeface="Georgia"/>
                <a:ea typeface="Georgia"/>
                <a:cs typeface="Georgia"/>
                <a:sym typeface="Georgia"/>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chemeClr val="dk1"/>
                </a:solidFill>
                <a:latin typeface="Georgia"/>
                <a:ea typeface="Georgia"/>
                <a:cs typeface="Georgia"/>
                <a:sym typeface="Georgia"/>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chemeClr val="dk1"/>
                </a:solidFill>
                <a:latin typeface="Georgia"/>
                <a:ea typeface="Georgia"/>
                <a:cs typeface="Georgia"/>
                <a:sym typeface="Georgia"/>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Georgia"/>
                <a:ea typeface="Georgia"/>
                <a:cs typeface="Georgia"/>
                <a:sym typeface="Georgia"/>
              </a:defRPr>
            </a:lvl9pPr>
          </a:lstStyle>
          <a:p>
            <a:endParaRPr/>
          </a:p>
        </p:txBody>
      </p:sp>
      <p:sp>
        <p:nvSpPr>
          <p:cNvPr id="98" name="Google Shape;98;p19"/>
          <p:cNvSpPr txBox="1">
            <a:spLocks noGrp="1"/>
          </p:cNvSpPr>
          <p:nvPr>
            <p:ph type="body" idx="4"/>
          </p:nvPr>
        </p:nvSpPr>
        <p:spPr>
          <a:xfrm>
            <a:off x="4645025" y="1631156"/>
            <a:ext cx="4041900" cy="29634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Georgia"/>
                <a:ea typeface="Georgia"/>
                <a:cs typeface="Georgia"/>
                <a:sym typeface="Georgia"/>
              </a:defRPr>
            </a:lvl9pPr>
          </a:lstStyle>
          <a:p>
            <a:endParaRPr/>
          </a:p>
        </p:txBody>
      </p:sp>
      <p:sp>
        <p:nvSpPr>
          <p:cNvPr id="99" name="Google Shape;99;p19"/>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00" name="Google Shape;100;p19"/>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01" name="Google Shape;101;p1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104" name="Google Shape;104;p20"/>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05" name="Google Shape;105;p20"/>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06" name="Google Shape;106;p2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7"/>
        <p:cNvGrpSpPr/>
        <p:nvPr/>
      </p:nvGrpSpPr>
      <p:grpSpPr>
        <a:xfrm>
          <a:off x="0" y="0"/>
          <a:ext cx="0" cy="0"/>
          <a:chOff x="0" y="0"/>
          <a:chExt cx="0" cy="0"/>
        </a:xfrm>
      </p:grpSpPr>
      <p:sp>
        <p:nvSpPr>
          <p:cNvPr id="108" name="Google Shape;108;p21"/>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09" name="Google Shape;109;p21"/>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10" name="Google Shape;110;p2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1"/>
        <p:cNvGrpSpPr/>
        <p:nvPr/>
      </p:nvGrpSpPr>
      <p:grpSpPr>
        <a:xfrm>
          <a:off x="0" y="0"/>
          <a:ext cx="0" cy="0"/>
          <a:chOff x="0" y="0"/>
          <a:chExt cx="0" cy="0"/>
        </a:xfrm>
      </p:grpSpPr>
      <p:sp>
        <p:nvSpPr>
          <p:cNvPr id="112" name="Google Shape;112;p22"/>
          <p:cNvSpPr txBox="1">
            <a:spLocks noGrp="1"/>
          </p:cNvSpPr>
          <p:nvPr>
            <p:ph type="title"/>
          </p:nvPr>
        </p:nvSpPr>
        <p:spPr>
          <a:xfrm>
            <a:off x="457200" y="204788"/>
            <a:ext cx="3008400" cy="8715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2000"/>
              <a:buFont typeface="Georgia"/>
              <a:buNone/>
              <a:defRPr sz="2000" b="1"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113" name="Google Shape;113;p22"/>
          <p:cNvSpPr txBox="1">
            <a:spLocks noGrp="1"/>
          </p:cNvSpPr>
          <p:nvPr>
            <p:ph type="body" idx="1"/>
          </p:nvPr>
        </p:nvSpPr>
        <p:spPr>
          <a:xfrm>
            <a:off x="3575050" y="204788"/>
            <a:ext cx="5111700" cy="438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Georgia"/>
                <a:ea typeface="Georgia"/>
                <a:cs typeface="Georgia"/>
                <a:sym typeface="Georgi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114" name="Google Shape;114;p22"/>
          <p:cNvSpPr txBox="1">
            <a:spLocks noGrp="1"/>
          </p:cNvSpPr>
          <p:nvPr>
            <p:ph type="body" idx="2"/>
          </p:nvPr>
        </p:nvSpPr>
        <p:spPr>
          <a:xfrm>
            <a:off x="457200" y="1076325"/>
            <a:ext cx="3008400" cy="35184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Georgia"/>
                <a:ea typeface="Georgia"/>
                <a:cs typeface="Georgia"/>
                <a:sym typeface="Georgia"/>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Georgia"/>
                <a:ea typeface="Georgia"/>
                <a:cs typeface="Georgia"/>
                <a:sym typeface="Georgia"/>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Georgia"/>
                <a:ea typeface="Georgia"/>
                <a:cs typeface="Georgia"/>
                <a:sym typeface="Georgia"/>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9pPr>
          </a:lstStyle>
          <a:p>
            <a:endParaRPr/>
          </a:p>
        </p:txBody>
      </p:sp>
      <p:sp>
        <p:nvSpPr>
          <p:cNvPr id="115" name="Google Shape;115;p22"/>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16" name="Google Shape;116;p22"/>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17" name="Google Shape;117;p2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1792288" y="3600450"/>
            <a:ext cx="5486400" cy="42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2000"/>
              <a:buFont typeface="Georgia"/>
              <a:buNone/>
              <a:defRPr sz="2000" b="1"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120" name="Google Shape;120;p23"/>
          <p:cNvSpPr>
            <a:spLocks noGrp="1"/>
          </p:cNvSpPr>
          <p:nvPr>
            <p:ph type="pic" idx="2"/>
          </p:nvPr>
        </p:nvSpPr>
        <p:spPr>
          <a:xfrm>
            <a:off x="1792288" y="459581"/>
            <a:ext cx="5486400" cy="3086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Georgia"/>
                <a:ea typeface="Georgia"/>
                <a:cs typeface="Georgia"/>
                <a:sym typeface="Georgia"/>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Georgia"/>
                <a:ea typeface="Georgia"/>
                <a:cs typeface="Georgia"/>
                <a:sym typeface="Georgia"/>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Georgia"/>
                <a:ea typeface="Georgia"/>
                <a:cs typeface="Georgia"/>
                <a:sym typeface="Georgia"/>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Georgia"/>
                <a:ea typeface="Georgia"/>
                <a:cs typeface="Georgia"/>
                <a:sym typeface="Georgia"/>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Georgia"/>
                <a:ea typeface="Georgia"/>
                <a:cs typeface="Georgia"/>
                <a:sym typeface="Georgia"/>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Georgia"/>
                <a:ea typeface="Georgia"/>
                <a:cs typeface="Georgia"/>
                <a:sym typeface="Georgia"/>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Georgia"/>
                <a:ea typeface="Georgia"/>
                <a:cs typeface="Georgia"/>
                <a:sym typeface="Georgia"/>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Georgia"/>
                <a:ea typeface="Georgia"/>
                <a:cs typeface="Georgia"/>
                <a:sym typeface="Georgia"/>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Georgia"/>
                <a:ea typeface="Georgia"/>
                <a:cs typeface="Georgia"/>
                <a:sym typeface="Georgia"/>
              </a:defRPr>
            </a:lvl9pPr>
          </a:lstStyle>
          <a:p>
            <a:endParaRPr/>
          </a:p>
        </p:txBody>
      </p:sp>
      <p:sp>
        <p:nvSpPr>
          <p:cNvPr id="121" name="Google Shape;121;p23"/>
          <p:cNvSpPr txBox="1">
            <a:spLocks noGrp="1"/>
          </p:cNvSpPr>
          <p:nvPr>
            <p:ph type="body" idx="1"/>
          </p:nvPr>
        </p:nvSpPr>
        <p:spPr>
          <a:xfrm>
            <a:off x="1792288" y="4025503"/>
            <a:ext cx="5486400" cy="603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Georgia"/>
                <a:ea typeface="Georgia"/>
                <a:cs typeface="Georgia"/>
                <a:sym typeface="Georgia"/>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Georgia"/>
                <a:ea typeface="Georgia"/>
                <a:cs typeface="Georgia"/>
                <a:sym typeface="Georgia"/>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Georgia"/>
                <a:ea typeface="Georgia"/>
                <a:cs typeface="Georgia"/>
                <a:sym typeface="Georgia"/>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Georgia"/>
                <a:ea typeface="Georgia"/>
                <a:cs typeface="Georgia"/>
                <a:sym typeface="Georgia"/>
              </a:defRPr>
            </a:lvl9pPr>
          </a:lstStyle>
          <a:p>
            <a:endParaRPr/>
          </a:p>
        </p:txBody>
      </p:sp>
      <p:sp>
        <p:nvSpPr>
          <p:cNvPr id="122" name="Google Shape;122;p23"/>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23" name="Google Shape;123;p23"/>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24" name="Google Shape;124;p2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5"/>
        <p:cNvGrpSpPr/>
        <p:nvPr/>
      </p:nvGrpSpPr>
      <p:grpSpPr>
        <a:xfrm>
          <a:off x="0" y="0"/>
          <a:ext cx="0" cy="0"/>
          <a:chOff x="0" y="0"/>
          <a:chExt cx="0" cy="0"/>
        </a:xfrm>
      </p:grpSpPr>
      <p:sp>
        <p:nvSpPr>
          <p:cNvPr id="126" name="Google Shape;126;p24"/>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127" name="Google Shape;127;p24"/>
          <p:cNvSpPr txBox="1">
            <a:spLocks noGrp="1"/>
          </p:cNvSpPr>
          <p:nvPr>
            <p:ph type="body" idx="1"/>
          </p:nvPr>
        </p:nvSpPr>
        <p:spPr>
          <a:xfrm rot="5400000">
            <a:off x="2874749" y="-1217400"/>
            <a:ext cx="33945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Georgia"/>
                <a:ea typeface="Georgia"/>
                <a:cs typeface="Georgia"/>
                <a:sym typeface="Georgi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128" name="Google Shape;128;p24"/>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29" name="Google Shape;129;p24"/>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30" name="Google Shape;130;p2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1"/>
        <p:cNvGrpSpPr/>
        <p:nvPr/>
      </p:nvGrpSpPr>
      <p:grpSpPr>
        <a:xfrm>
          <a:off x="0" y="0"/>
          <a:ext cx="0" cy="0"/>
          <a:chOff x="0" y="0"/>
          <a:chExt cx="0" cy="0"/>
        </a:xfrm>
      </p:grpSpPr>
      <p:sp>
        <p:nvSpPr>
          <p:cNvPr id="132" name="Google Shape;132;p25"/>
          <p:cNvSpPr txBox="1">
            <a:spLocks noGrp="1"/>
          </p:cNvSpPr>
          <p:nvPr>
            <p:ph type="title"/>
          </p:nvPr>
        </p:nvSpPr>
        <p:spPr>
          <a:xfrm rot="5400000">
            <a:off x="5463749" y="1371628"/>
            <a:ext cx="4388700" cy="20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133" name="Google Shape;133;p25"/>
          <p:cNvSpPr txBox="1">
            <a:spLocks noGrp="1"/>
          </p:cNvSpPr>
          <p:nvPr>
            <p:ph type="body" idx="1"/>
          </p:nvPr>
        </p:nvSpPr>
        <p:spPr>
          <a:xfrm rot="5400000">
            <a:off x="1272750" y="-609571"/>
            <a:ext cx="4388700" cy="60198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Georgia"/>
                <a:ea typeface="Georgia"/>
                <a:cs typeface="Georgia"/>
                <a:sym typeface="Georgi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134" name="Google Shape;134;p25"/>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35" name="Google Shape;135;p25"/>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136" name="Google Shape;136;p2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7"/>
        <p:cNvGrpSpPr/>
        <p:nvPr/>
      </p:nvGrpSpPr>
      <p:grpSpPr>
        <a:xfrm>
          <a:off x="0" y="0"/>
          <a:ext cx="0" cy="0"/>
          <a:chOff x="0" y="0"/>
          <a:chExt cx="0" cy="0"/>
        </a:xfrm>
      </p:grpSpPr>
      <p:sp>
        <p:nvSpPr>
          <p:cNvPr id="138" name="Google Shape;138;p2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6"/>
          <p:cNvSpPr txBox="1">
            <a:spLocks noGrp="1"/>
          </p:cNvSpPr>
          <p:nvPr>
            <p:ph type="title"/>
          </p:nvPr>
        </p:nvSpPr>
        <p:spPr>
          <a:xfrm>
            <a:off x="311700" y="391350"/>
            <a:ext cx="8520600" cy="626100"/>
          </a:xfrm>
          <a:prstGeom prst="rect">
            <a:avLst/>
          </a:prstGeom>
        </p:spPr>
        <p:txBody>
          <a:bodyPr spcFirstLastPara="1" wrap="square" lIns="91425" tIns="91425" rIns="91425" bIns="91425" anchor="ctr" anchorCtr="0">
            <a:noAutofit/>
          </a:bodyPr>
          <a:lstStyle>
            <a:lvl1pPr lvl="0" rtl="0">
              <a:spcBef>
                <a:spcPts val="0"/>
              </a:spcBef>
              <a:spcAft>
                <a:spcPts val="0"/>
              </a:spcAft>
              <a:buSzPts val="44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140" name="Google Shape;140;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431800" rtl="0">
              <a:spcBef>
                <a:spcPts val="640"/>
              </a:spcBef>
              <a:spcAft>
                <a:spcPts val="0"/>
              </a:spcAft>
              <a:buSzPts val="3200"/>
              <a:buChar char="•"/>
              <a:defRPr/>
            </a:lvl1pPr>
            <a:lvl2pPr marL="914400" lvl="1" indent="-406400" rtl="0">
              <a:spcBef>
                <a:spcPts val="560"/>
              </a:spcBef>
              <a:spcAft>
                <a:spcPts val="0"/>
              </a:spcAft>
              <a:buSzPts val="2800"/>
              <a:buChar char="–"/>
              <a:defRPr/>
            </a:lvl2pPr>
            <a:lvl3pPr marL="1371600" lvl="2" indent="-381000" rtl="0">
              <a:spcBef>
                <a:spcPts val="480"/>
              </a:spcBef>
              <a:spcAft>
                <a:spcPts val="0"/>
              </a:spcAft>
              <a:buSzPts val="2400"/>
              <a:buChar char="•"/>
              <a:defRPr/>
            </a:lvl3pPr>
            <a:lvl4pPr marL="1828800" lvl="3" indent="-355600" rtl="0">
              <a:spcBef>
                <a:spcPts val="400"/>
              </a:spcBef>
              <a:spcAft>
                <a:spcPts val="0"/>
              </a:spcAft>
              <a:buSzPts val="2000"/>
              <a:buChar char="–"/>
              <a:defRPr/>
            </a:lvl4pPr>
            <a:lvl5pPr marL="2286000" lvl="4" indent="-355600" rtl="0">
              <a:spcBef>
                <a:spcPts val="400"/>
              </a:spcBef>
              <a:spcAft>
                <a:spcPts val="0"/>
              </a:spcAft>
              <a:buSzPts val="2000"/>
              <a:buChar char="»"/>
              <a:defRPr/>
            </a:lvl5pPr>
            <a:lvl6pPr marL="2743200" lvl="5" indent="-355600" rtl="0">
              <a:spcBef>
                <a:spcPts val="4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141" name="Google Shape;141;p26"/>
          <p:cNvSpPr txBox="1">
            <a:spLocks noGrp="1"/>
          </p:cNvSpPr>
          <p:nvPr>
            <p:ph type="sldNum" idx="12"/>
          </p:nvPr>
        </p:nvSpPr>
        <p:spPr>
          <a:xfrm>
            <a:off x="8490250" y="4681009"/>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2"/>
        <p:cNvGrpSpPr/>
        <p:nvPr/>
      </p:nvGrpSpPr>
      <p:grpSpPr>
        <a:xfrm>
          <a:off x="0" y="0"/>
          <a:ext cx="0" cy="0"/>
          <a:chOff x="0" y="0"/>
          <a:chExt cx="0" cy="0"/>
        </a:xfrm>
      </p:grpSpPr>
      <p:sp>
        <p:nvSpPr>
          <p:cNvPr id="143" name="Google Shape;143;p27"/>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640"/>
              </a:spcBef>
              <a:spcAft>
                <a:spcPts val="0"/>
              </a:spcAft>
              <a:buSzPts val="3200"/>
              <a:buNone/>
              <a:defRPr/>
            </a:lvl1pPr>
          </a:lstStyle>
          <a:p>
            <a:endParaRPr/>
          </a:p>
        </p:txBody>
      </p:sp>
      <p:sp>
        <p:nvSpPr>
          <p:cNvPr id="144" name="Google Shape;144;p27"/>
          <p:cNvSpPr txBox="1">
            <a:spLocks noGrp="1"/>
          </p:cNvSpPr>
          <p:nvPr>
            <p:ph type="sldNum" idx="12"/>
          </p:nvPr>
        </p:nvSpPr>
        <p:spPr>
          <a:xfrm>
            <a:off x="8490250" y="4681009"/>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145"/>
        <p:cNvGrpSpPr/>
        <p:nvPr/>
      </p:nvGrpSpPr>
      <p:grpSpPr>
        <a:xfrm>
          <a:off x="0" y="0"/>
          <a:ext cx="0" cy="0"/>
          <a:chOff x="0" y="0"/>
          <a:chExt cx="0" cy="0"/>
        </a:xfrm>
      </p:grpSpPr>
      <p:sp>
        <p:nvSpPr>
          <p:cNvPr id="146" name="Google Shape;146;p2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47" name="Google Shape;147;p28"/>
          <p:cNvSpPr txBox="1">
            <a:spLocks noGrp="1"/>
          </p:cNvSpPr>
          <p:nvPr>
            <p:ph type="sldNum" idx="12"/>
          </p:nvPr>
        </p:nvSpPr>
        <p:spPr>
          <a:xfrm>
            <a:off x="8490250" y="4681009"/>
            <a:ext cx="548700" cy="393600"/>
          </a:xfrm>
          <a:prstGeom prst="rect">
            <a:avLst/>
          </a:prstGeom>
        </p:spPr>
        <p:txBody>
          <a:bodyPr spcFirstLastPara="1" wrap="square" lIns="91425" tIns="45700" rIns="91425" bIns="457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8"/>
        <p:cNvGrpSpPr/>
        <p:nvPr/>
      </p:nvGrpSpPr>
      <p:grpSpPr>
        <a:xfrm>
          <a:off x="0" y="0"/>
          <a:ext cx="0" cy="0"/>
          <a:chOff x="0" y="0"/>
          <a:chExt cx="0" cy="0"/>
        </a:xfrm>
      </p:grpSpPr>
      <p:sp>
        <p:nvSpPr>
          <p:cNvPr id="149" name="Google Shape;149;p2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0" name="Google Shape;150;p2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51" name="Google Shape;151;p2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52" name="Google Shape;152;p2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640"/>
              </a:spcBef>
              <a:spcAft>
                <a:spcPts val="0"/>
              </a:spcAft>
              <a:buSzPts val="2100"/>
              <a:buNone/>
              <a:defRPr sz="2100"/>
            </a:lvl1pPr>
            <a:lvl2pPr lvl="1" algn="ctr" rtl="0">
              <a:lnSpc>
                <a:spcPct val="100000"/>
              </a:lnSpc>
              <a:spcBef>
                <a:spcPts val="560"/>
              </a:spcBef>
              <a:spcAft>
                <a:spcPts val="0"/>
              </a:spcAft>
              <a:buSzPts val="2100"/>
              <a:buNone/>
              <a:defRPr sz="2100"/>
            </a:lvl2pPr>
            <a:lvl3pPr lvl="2" algn="ctr" rtl="0">
              <a:lnSpc>
                <a:spcPct val="100000"/>
              </a:lnSpc>
              <a:spcBef>
                <a:spcPts val="480"/>
              </a:spcBef>
              <a:spcAft>
                <a:spcPts val="0"/>
              </a:spcAft>
              <a:buSzPts val="2100"/>
              <a:buNone/>
              <a:defRPr sz="2100"/>
            </a:lvl3pPr>
            <a:lvl4pPr lvl="3" algn="ctr" rtl="0">
              <a:lnSpc>
                <a:spcPct val="100000"/>
              </a:lnSpc>
              <a:spcBef>
                <a:spcPts val="400"/>
              </a:spcBef>
              <a:spcAft>
                <a:spcPts val="0"/>
              </a:spcAft>
              <a:buSzPts val="2100"/>
              <a:buNone/>
              <a:defRPr sz="2100"/>
            </a:lvl4pPr>
            <a:lvl5pPr lvl="4" algn="ctr" rtl="0">
              <a:lnSpc>
                <a:spcPct val="100000"/>
              </a:lnSpc>
              <a:spcBef>
                <a:spcPts val="400"/>
              </a:spcBef>
              <a:spcAft>
                <a:spcPts val="0"/>
              </a:spcAft>
              <a:buSzPts val="2100"/>
              <a:buNone/>
              <a:defRPr sz="2100"/>
            </a:lvl5pPr>
            <a:lvl6pPr lvl="5" algn="ctr" rtl="0">
              <a:lnSpc>
                <a:spcPct val="100000"/>
              </a:lnSpc>
              <a:spcBef>
                <a:spcPts val="400"/>
              </a:spcBef>
              <a:spcAft>
                <a:spcPts val="0"/>
              </a:spcAft>
              <a:buSzPts val="2100"/>
              <a:buNone/>
              <a:defRPr sz="2100"/>
            </a:lvl6pPr>
            <a:lvl7pPr lvl="6" algn="ctr" rtl="0">
              <a:lnSpc>
                <a:spcPct val="100000"/>
              </a:lnSpc>
              <a:spcBef>
                <a:spcPts val="400"/>
              </a:spcBef>
              <a:spcAft>
                <a:spcPts val="0"/>
              </a:spcAft>
              <a:buSzPts val="2100"/>
              <a:buNone/>
              <a:defRPr sz="2100"/>
            </a:lvl7pPr>
            <a:lvl8pPr lvl="7" algn="ctr" rtl="0">
              <a:lnSpc>
                <a:spcPct val="100000"/>
              </a:lnSpc>
              <a:spcBef>
                <a:spcPts val="400"/>
              </a:spcBef>
              <a:spcAft>
                <a:spcPts val="0"/>
              </a:spcAft>
              <a:buSzPts val="2100"/>
              <a:buNone/>
              <a:defRPr sz="2100"/>
            </a:lvl8pPr>
            <a:lvl9pPr lvl="8" algn="ctr" rtl="0">
              <a:lnSpc>
                <a:spcPct val="100000"/>
              </a:lnSpc>
              <a:spcBef>
                <a:spcPts val="400"/>
              </a:spcBef>
              <a:spcAft>
                <a:spcPts val="0"/>
              </a:spcAft>
              <a:buSzPts val="2100"/>
              <a:buNone/>
              <a:defRPr sz="2100"/>
            </a:lvl9pPr>
          </a:lstStyle>
          <a:p>
            <a:endParaRPr/>
          </a:p>
        </p:txBody>
      </p:sp>
      <p:sp>
        <p:nvSpPr>
          <p:cNvPr id="153" name="Google Shape;153;p2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431800" rtl="0">
              <a:spcBef>
                <a:spcPts val="640"/>
              </a:spcBef>
              <a:spcAft>
                <a:spcPts val="0"/>
              </a:spcAft>
              <a:buClr>
                <a:schemeClr val="lt1"/>
              </a:buClr>
              <a:buSzPts val="3200"/>
              <a:buChar char="•"/>
              <a:defRPr>
                <a:solidFill>
                  <a:schemeClr val="lt1"/>
                </a:solidFill>
              </a:defRPr>
            </a:lvl1pPr>
            <a:lvl2pPr marL="914400" lvl="1" indent="-406400" rtl="0">
              <a:spcBef>
                <a:spcPts val="560"/>
              </a:spcBef>
              <a:spcAft>
                <a:spcPts val="0"/>
              </a:spcAft>
              <a:buClr>
                <a:schemeClr val="lt1"/>
              </a:buClr>
              <a:buSzPts val="2800"/>
              <a:buChar char="–"/>
              <a:defRPr>
                <a:solidFill>
                  <a:schemeClr val="lt1"/>
                </a:solidFill>
              </a:defRPr>
            </a:lvl2pPr>
            <a:lvl3pPr marL="1371600" lvl="2" indent="-381000" rtl="0">
              <a:spcBef>
                <a:spcPts val="480"/>
              </a:spcBef>
              <a:spcAft>
                <a:spcPts val="0"/>
              </a:spcAft>
              <a:buClr>
                <a:schemeClr val="lt1"/>
              </a:buClr>
              <a:buSzPts val="2400"/>
              <a:buChar char="•"/>
              <a:defRPr>
                <a:solidFill>
                  <a:schemeClr val="lt1"/>
                </a:solidFill>
              </a:defRPr>
            </a:lvl3pPr>
            <a:lvl4pPr marL="1828800" lvl="3" indent="-355600" rtl="0">
              <a:spcBef>
                <a:spcPts val="400"/>
              </a:spcBef>
              <a:spcAft>
                <a:spcPts val="0"/>
              </a:spcAft>
              <a:buClr>
                <a:schemeClr val="lt1"/>
              </a:buClr>
              <a:buSzPts val="2000"/>
              <a:buChar char="–"/>
              <a:defRPr>
                <a:solidFill>
                  <a:schemeClr val="lt1"/>
                </a:solidFill>
              </a:defRPr>
            </a:lvl4pPr>
            <a:lvl5pPr marL="2286000" lvl="4" indent="-355600" rtl="0">
              <a:spcBef>
                <a:spcPts val="400"/>
              </a:spcBef>
              <a:spcAft>
                <a:spcPts val="0"/>
              </a:spcAft>
              <a:buClr>
                <a:schemeClr val="lt1"/>
              </a:buClr>
              <a:buSzPts val="2000"/>
              <a:buChar char="»"/>
              <a:defRPr>
                <a:solidFill>
                  <a:schemeClr val="lt1"/>
                </a:solidFill>
              </a:defRPr>
            </a:lvl5pPr>
            <a:lvl6pPr marL="2743200" lvl="5" indent="-355600" rtl="0">
              <a:spcBef>
                <a:spcPts val="400"/>
              </a:spcBef>
              <a:spcAft>
                <a:spcPts val="0"/>
              </a:spcAft>
              <a:buClr>
                <a:schemeClr val="lt1"/>
              </a:buClr>
              <a:buSzPts val="2000"/>
              <a:buChar char="•"/>
              <a:defRPr>
                <a:solidFill>
                  <a:schemeClr val="lt1"/>
                </a:solidFill>
              </a:defRPr>
            </a:lvl6pPr>
            <a:lvl7pPr marL="3200400" lvl="6" indent="-355600" rtl="0">
              <a:spcBef>
                <a:spcPts val="400"/>
              </a:spcBef>
              <a:spcAft>
                <a:spcPts val="0"/>
              </a:spcAft>
              <a:buClr>
                <a:schemeClr val="lt1"/>
              </a:buClr>
              <a:buSzPts val="2000"/>
              <a:buChar char="•"/>
              <a:defRPr>
                <a:solidFill>
                  <a:schemeClr val="lt1"/>
                </a:solidFill>
              </a:defRPr>
            </a:lvl7pPr>
            <a:lvl8pPr marL="3657600" lvl="7" indent="-355600" rtl="0">
              <a:spcBef>
                <a:spcPts val="400"/>
              </a:spcBef>
              <a:spcAft>
                <a:spcPts val="0"/>
              </a:spcAft>
              <a:buClr>
                <a:schemeClr val="lt1"/>
              </a:buClr>
              <a:buSzPts val="2000"/>
              <a:buChar char="•"/>
              <a:defRPr>
                <a:solidFill>
                  <a:schemeClr val="lt1"/>
                </a:solidFill>
              </a:defRPr>
            </a:lvl8pPr>
            <a:lvl9pPr marL="4114800" lvl="8" indent="-355600" rtl="0">
              <a:spcBef>
                <a:spcPts val="400"/>
              </a:spcBef>
              <a:spcAft>
                <a:spcPts val="0"/>
              </a:spcAft>
              <a:buClr>
                <a:schemeClr val="lt1"/>
              </a:buClr>
              <a:buSzPts val="2000"/>
              <a:buChar char="•"/>
              <a:defRPr>
                <a:solidFill>
                  <a:schemeClr val="lt1"/>
                </a:solidFill>
              </a:defRPr>
            </a:lvl9pPr>
          </a:lstStyle>
          <a:p>
            <a:endParaRPr/>
          </a:p>
        </p:txBody>
      </p:sp>
      <p:sp>
        <p:nvSpPr>
          <p:cNvPr id="154" name="Google Shape;154;p29"/>
          <p:cNvSpPr txBox="1">
            <a:spLocks noGrp="1"/>
          </p:cNvSpPr>
          <p:nvPr>
            <p:ph type="sldNum" idx="12"/>
          </p:nvPr>
        </p:nvSpPr>
        <p:spPr>
          <a:xfrm>
            <a:off x="8490250" y="4681009"/>
            <a:ext cx="548700" cy="393600"/>
          </a:xfrm>
          <a:prstGeom prst="rect">
            <a:avLst/>
          </a:prstGeom>
        </p:spPr>
        <p:txBody>
          <a:bodyPr spcFirstLastPara="1" wrap="square" lIns="91425" tIns="45700" rIns="91425" bIns="457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64" name="Google Shape;64;p14"/>
          <p:cNvSpPr txBox="1">
            <a:spLocks noGrp="1"/>
          </p:cNvSpPr>
          <p:nvPr>
            <p:ph type="body" idx="1"/>
          </p:nvPr>
        </p:nvSpPr>
        <p:spPr>
          <a:xfrm>
            <a:off x="457200" y="1200150"/>
            <a:ext cx="8229600" cy="33945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Georgia"/>
                <a:ea typeface="Georgia"/>
                <a:cs typeface="Georgia"/>
                <a:sym typeface="Georgi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65" name="Google Shape;65;p14"/>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66" name="Google Shape;66;p14"/>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Georgia"/>
              <a:buNone/>
              <a:defRPr sz="12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1800"/>
              <a:buFont typeface="Georgia"/>
              <a:buNone/>
              <a:defRPr sz="1800" b="0" i="0" u="none" strike="noStrike" cap="none">
                <a:solidFill>
                  <a:schemeClr val="dk1"/>
                </a:solidFill>
                <a:latin typeface="Georgia"/>
                <a:ea typeface="Georgia"/>
                <a:cs typeface="Georgia"/>
                <a:sym typeface="Georgia"/>
              </a:defRPr>
            </a:lvl9pPr>
          </a:lstStyle>
          <a:p>
            <a:endParaRPr/>
          </a:p>
        </p:txBody>
      </p:sp>
      <p:sp>
        <p:nvSpPr>
          <p:cNvPr id="67" name="Google Shape;67;p1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1pPr>
            <a:lvl2pPr marL="0" marR="0" lvl="1"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2pPr>
            <a:lvl3pPr marL="0" marR="0" lvl="2"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3pPr>
            <a:lvl4pPr marL="0" marR="0" lvl="3"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4pPr>
            <a:lvl5pPr marL="0" marR="0" lvl="4"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5pPr>
            <a:lvl6pPr marL="0" marR="0" lvl="5"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6pPr>
            <a:lvl7pPr marL="0" marR="0" lvl="6"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7pPr>
            <a:lvl8pPr marL="0" marR="0" lvl="7"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8pPr>
            <a:lvl9pPr marL="0" marR="0" lvl="8" indent="0" algn="r" rtl="0">
              <a:lnSpc>
                <a:spcPct val="100000"/>
              </a:lnSpc>
              <a:spcBef>
                <a:spcPts val="0"/>
              </a:spcBef>
              <a:spcAft>
                <a:spcPts val="0"/>
              </a:spcAft>
              <a:buClr>
                <a:srgbClr val="888888"/>
              </a:buClr>
              <a:buSzPts val="300"/>
              <a:buFont typeface="Georgia"/>
              <a:buNone/>
              <a:defRPr sz="12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0.jpg"/><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5.png"/><Relationship Id="rId15" Type="http://schemas.openxmlformats.org/officeDocument/2006/relationships/image" Target="../media/image13.jpg"/><Relationship Id="rId10" Type="http://schemas.openxmlformats.org/officeDocument/2006/relationships/image" Target="../media/image2.jpg"/><Relationship Id="rId4" Type="http://schemas.openxmlformats.org/officeDocument/2006/relationships/image" Target="../media/image4.jpg"/><Relationship Id="rId9" Type="http://schemas.openxmlformats.org/officeDocument/2006/relationships/image" Target="../media/image1.png"/><Relationship Id="rId1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1.png"/><Relationship Id="rId5" Type="http://schemas.openxmlformats.org/officeDocument/2006/relationships/image" Target="../media/image24.jp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9.jp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36.png"/><Relationship Id="rId7" Type="http://schemas.openxmlformats.org/officeDocument/2006/relationships/image" Target="../media/image45.jp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jp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6.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50.jp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311700" y="108375"/>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Business Advisory Councils</a:t>
            </a:r>
            <a:endParaRPr/>
          </a:p>
        </p:txBody>
      </p:sp>
      <p:sp>
        <p:nvSpPr>
          <p:cNvPr id="160" name="Google Shape;160;p30"/>
          <p:cNvSpPr txBox="1">
            <a:spLocks noGrp="1"/>
          </p:cNvSpPr>
          <p:nvPr>
            <p:ph type="body" idx="1"/>
          </p:nvPr>
        </p:nvSpPr>
        <p:spPr>
          <a:xfrm>
            <a:off x="311700" y="734475"/>
            <a:ext cx="8520600" cy="27966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2400" b="1">
                <a:solidFill>
                  <a:schemeClr val="dk1"/>
                </a:solidFill>
                <a:highlight>
                  <a:srgbClr val="FFFFFF"/>
                </a:highlight>
                <a:latin typeface="Verdana"/>
                <a:ea typeface="Verdana"/>
                <a:cs typeface="Verdana"/>
                <a:sym typeface="Verdana"/>
              </a:rPr>
              <a:t>3313.82 Business advisory councils.</a:t>
            </a:r>
            <a:endParaRPr sz="2400" b="1">
              <a:solidFill>
                <a:schemeClr val="dk1"/>
              </a:solidFill>
              <a:highlight>
                <a:srgbClr val="FFFFFF"/>
              </a:highlight>
              <a:latin typeface="Verdana"/>
              <a:ea typeface="Verdana"/>
              <a:cs typeface="Verdana"/>
              <a:sym typeface="Verdana"/>
            </a:endParaRPr>
          </a:p>
          <a:p>
            <a:pPr marL="0" lvl="0" indent="0" algn="just" rtl="0">
              <a:lnSpc>
                <a:spcPct val="115000"/>
              </a:lnSpc>
              <a:spcBef>
                <a:spcPts val="1600"/>
              </a:spcBef>
              <a:spcAft>
                <a:spcPts val="0"/>
              </a:spcAft>
              <a:buClr>
                <a:schemeClr val="dk1"/>
              </a:buClr>
              <a:buSzPts val="1100"/>
              <a:buFont typeface="Arial"/>
              <a:buNone/>
            </a:pPr>
            <a:r>
              <a:rPr lang="en" sz="950">
                <a:solidFill>
                  <a:schemeClr val="dk1"/>
                </a:solidFill>
                <a:highlight>
                  <a:srgbClr val="FFFFFF"/>
                </a:highlight>
                <a:latin typeface="Verdana"/>
                <a:ea typeface="Verdana"/>
                <a:cs typeface="Verdana"/>
                <a:sym typeface="Verdana"/>
              </a:rPr>
              <a:t>The board of education of each school district and the governing board of each educational service center shall appoint a business advisory council, except that a school district that has entered into an agreement under section 3313.843 or 3313.845 of the Revised Code to receive any services from an educational service center is not required to appoint a council if the school district and educational service center agree that the educational service center's council will represent the business of the district. The council shall advise and provide recommendations to the board on matters specified by the board including, but not necessarily limited to, the delineation of employment skills and the development of curriculum to instill these skills; changes in the economy and in the job market, and the types of employment in which future jobs are most likely to be available; and suggestions for developing a working relationship among businesses, labor organizations, and educational personnel . Each board shall determine the membership and organization of its council. Notwithstanding division (D) of section 3311.19 and division (D) of section 3311.52 of the Revised Code, this section shall not apply to the board of education of any joint vocational school district or any cooperative education school district created pursuant to divisions (A) to (C) of section 3311.52 of the Revised Code.</a:t>
            </a:r>
            <a:endParaRPr sz="950">
              <a:solidFill>
                <a:schemeClr val="dk1"/>
              </a:solidFill>
              <a:highlight>
                <a:srgbClr val="FFFFFF"/>
              </a:highlight>
              <a:latin typeface="Verdana"/>
              <a:ea typeface="Verdana"/>
              <a:cs typeface="Verdana"/>
              <a:sym typeface="Verdana"/>
            </a:endParaRPr>
          </a:p>
          <a:p>
            <a:pPr marL="0" lvl="0" indent="0" algn="l" rtl="0">
              <a:spcBef>
                <a:spcPts val="900"/>
              </a:spcBef>
              <a:spcAft>
                <a:spcPts val="1600"/>
              </a:spcAft>
              <a:buNone/>
            </a:pPr>
            <a:endParaRPr/>
          </a:p>
        </p:txBody>
      </p:sp>
      <p:pic>
        <p:nvPicPr>
          <p:cNvPr id="161" name="Google Shape;161;p30"/>
          <p:cNvPicPr preferRelativeResize="0"/>
          <p:nvPr/>
        </p:nvPicPr>
        <p:blipFill>
          <a:blip r:embed="rId3">
            <a:alphaModFix/>
          </a:blip>
          <a:stretch>
            <a:fillRect/>
          </a:stretch>
        </p:blipFill>
        <p:spPr>
          <a:xfrm>
            <a:off x="311700" y="3425075"/>
            <a:ext cx="1754426" cy="1400175"/>
          </a:xfrm>
          <a:prstGeom prst="rect">
            <a:avLst/>
          </a:prstGeom>
          <a:noFill/>
          <a:ln>
            <a:noFill/>
          </a:ln>
        </p:spPr>
      </p:pic>
      <p:pic>
        <p:nvPicPr>
          <p:cNvPr id="162" name="Google Shape;162;p30" descr="Image result for dublin city schools logo"/>
          <p:cNvPicPr preferRelativeResize="0"/>
          <p:nvPr/>
        </p:nvPicPr>
        <p:blipFill>
          <a:blip r:embed="rId4">
            <a:alphaModFix/>
          </a:blip>
          <a:stretch>
            <a:fillRect/>
          </a:stretch>
        </p:blipFill>
        <p:spPr>
          <a:xfrm>
            <a:off x="7060650" y="3425075"/>
            <a:ext cx="1441637" cy="1581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31" descr="Image result for Map of Ohio"/>
          <p:cNvPicPr preferRelativeResize="0"/>
          <p:nvPr/>
        </p:nvPicPr>
        <p:blipFill>
          <a:blip r:embed="rId3">
            <a:alphaModFix/>
          </a:blip>
          <a:stretch>
            <a:fillRect/>
          </a:stretch>
        </p:blipFill>
        <p:spPr>
          <a:xfrm>
            <a:off x="1933175" y="0"/>
            <a:ext cx="4638761" cy="5054650"/>
          </a:xfrm>
          <a:prstGeom prst="rect">
            <a:avLst/>
          </a:prstGeom>
          <a:noFill/>
          <a:ln>
            <a:noFill/>
          </a:ln>
        </p:spPr>
      </p:pic>
      <p:pic>
        <p:nvPicPr>
          <p:cNvPr id="168" name="Google Shape;168;p31" descr="Image result for educational service center of central ohio"/>
          <p:cNvPicPr preferRelativeResize="0"/>
          <p:nvPr/>
        </p:nvPicPr>
        <p:blipFill>
          <a:blip r:embed="rId4">
            <a:alphaModFix/>
          </a:blip>
          <a:stretch>
            <a:fillRect/>
          </a:stretch>
        </p:blipFill>
        <p:spPr>
          <a:xfrm>
            <a:off x="3883325" y="2864350"/>
            <a:ext cx="2850325" cy="564275"/>
          </a:xfrm>
          <a:prstGeom prst="rect">
            <a:avLst/>
          </a:prstGeom>
          <a:noFill/>
          <a:ln>
            <a:noFill/>
          </a:ln>
        </p:spPr>
      </p:pic>
      <p:pic>
        <p:nvPicPr>
          <p:cNvPr id="169" name="Google Shape;169;p31" descr="Image result for north central ohio educational service center"/>
          <p:cNvPicPr preferRelativeResize="0"/>
          <p:nvPr/>
        </p:nvPicPr>
        <p:blipFill>
          <a:blip r:embed="rId5">
            <a:alphaModFix/>
          </a:blip>
          <a:stretch>
            <a:fillRect/>
          </a:stretch>
        </p:blipFill>
        <p:spPr>
          <a:xfrm>
            <a:off x="3649625" y="628175"/>
            <a:ext cx="1933168" cy="564275"/>
          </a:xfrm>
          <a:prstGeom prst="rect">
            <a:avLst/>
          </a:prstGeom>
          <a:noFill/>
          <a:ln>
            <a:noFill/>
          </a:ln>
        </p:spPr>
      </p:pic>
      <p:pic>
        <p:nvPicPr>
          <p:cNvPr id="170" name="Google Shape;170;p31" descr="Image result for madison champaign esc"/>
          <p:cNvPicPr preferRelativeResize="0"/>
          <p:nvPr/>
        </p:nvPicPr>
        <p:blipFill>
          <a:blip r:embed="rId6">
            <a:alphaModFix/>
          </a:blip>
          <a:stretch>
            <a:fillRect/>
          </a:stretch>
        </p:blipFill>
        <p:spPr>
          <a:xfrm>
            <a:off x="1702550" y="2571747"/>
            <a:ext cx="1350850" cy="767204"/>
          </a:xfrm>
          <a:prstGeom prst="rect">
            <a:avLst/>
          </a:prstGeom>
          <a:noFill/>
          <a:ln>
            <a:noFill/>
          </a:ln>
        </p:spPr>
      </p:pic>
      <p:pic>
        <p:nvPicPr>
          <p:cNvPr id="171" name="Google Shape;171;p31" descr="Image result for Lake Erie ESC"/>
          <p:cNvPicPr preferRelativeResize="0"/>
          <p:nvPr/>
        </p:nvPicPr>
        <p:blipFill>
          <a:blip r:embed="rId7">
            <a:alphaModFix/>
          </a:blip>
          <a:stretch>
            <a:fillRect/>
          </a:stretch>
        </p:blipFill>
        <p:spPr>
          <a:xfrm>
            <a:off x="2071242" y="412625"/>
            <a:ext cx="1089382" cy="995375"/>
          </a:xfrm>
          <a:prstGeom prst="rect">
            <a:avLst/>
          </a:prstGeom>
          <a:noFill/>
          <a:ln>
            <a:noFill/>
          </a:ln>
        </p:spPr>
      </p:pic>
      <p:pic>
        <p:nvPicPr>
          <p:cNvPr id="172" name="Google Shape;172;p31" descr="Image result for Mid Ohio ESC"/>
          <p:cNvPicPr preferRelativeResize="0"/>
          <p:nvPr/>
        </p:nvPicPr>
        <p:blipFill>
          <a:blip r:embed="rId8">
            <a:alphaModFix/>
          </a:blip>
          <a:stretch>
            <a:fillRect/>
          </a:stretch>
        </p:blipFill>
        <p:spPr>
          <a:xfrm>
            <a:off x="4398794" y="1707163"/>
            <a:ext cx="1184000" cy="642475"/>
          </a:xfrm>
          <a:prstGeom prst="rect">
            <a:avLst/>
          </a:prstGeom>
          <a:noFill/>
          <a:ln>
            <a:noFill/>
          </a:ln>
        </p:spPr>
      </p:pic>
      <p:pic>
        <p:nvPicPr>
          <p:cNvPr id="173" name="Google Shape;173;p31"/>
          <p:cNvPicPr preferRelativeResize="0"/>
          <p:nvPr/>
        </p:nvPicPr>
        <p:blipFill>
          <a:blip r:embed="rId9">
            <a:alphaModFix/>
          </a:blip>
          <a:stretch>
            <a:fillRect/>
          </a:stretch>
        </p:blipFill>
        <p:spPr>
          <a:xfrm>
            <a:off x="3160625" y="1996778"/>
            <a:ext cx="448233" cy="357700"/>
          </a:xfrm>
          <a:prstGeom prst="rect">
            <a:avLst/>
          </a:prstGeom>
          <a:noFill/>
          <a:ln>
            <a:noFill/>
          </a:ln>
        </p:spPr>
      </p:pic>
      <p:pic>
        <p:nvPicPr>
          <p:cNvPr id="174" name="Google Shape;174;p31" descr="Image result for dublin city schools logo"/>
          <p:cNvPicPr preferRelativeResize="0"/>
          <p:nvPr/>
        </p:nvPicPr>
        <p:blipFill>
          <a:blip r:embed="rId10">
            <a:alphaModFix/>
          </a:blip>
          <a:stretch>
            <a:fillRect/>
          </a:stretch>
        </p:blipFill>
        <p:spPr>
          <a:xfrm>
            <a:off x="3649625" y="2471925"/>
            <a:ext cx="326150" cy="357700"/>
          </a:xfrm>
          <a:prstGeom prst="rect">
            <a:avLst/>
          </a:prstGeom>
          <a:noFill/>
          <a:ln>
            <a:noFill/>
          </a:ln>
        </p:spPr>
      </p:pic>
      <p:pic>
        <p:nvPicPr>
          <p:cNvPr id="175" name="Google Shape;175;p31" descr="Image result for Logan County ESC"/>
          <p:cNvPicPr preferRelativeResize="0"/>
          <p:nvPr/>
        </p:nvPicPr>
        <p:blipFill>
          <a:blip r:embed="rId11">
            <a:alphaModFix/>
          </a:blip>
          <a:stretch>
            <a:fillRect/>
          </a:stretch>
        </p:blipFill>
        <p:spPr>
          <a:xfrm>
            <a:off x="2071250" y="1707175"/>
            <a:ext cx="847054" cy="357700"/>
          </a:xfrm>
          <a:prstGeom prst="rect">
            <a:avLst/>
          </a:prstGeom>
          <a:noFill/>
          <a:ln>
            <a:noFill/>
          </a:ln>
        </p:spPr>
      </p:pic>
      <p:pic>
        <p:nvPicPr>
          <p:cNvPr id="176" name="Google Shape;176;p31" descr="Image result for marysville exempted village"/>
          <p:cNvPicPr preferRelativeResize="0"/>
          <p:nvPr/>
        </p:nvPicPr>
        <p:blipFill>
          <a:blip r:embed="rId12">
            <a:alphaModFix/>
          </a:blip>
          <a:stretch>
            <a:fillRect/>
          </a:stretch>
        </p:blipFill>
        <p:spPr>
          <a:xfrm>
            <a:off x="426313" y="1290912"/>
            <a:ext cx="767230" cy="767200"/>
          </a:xfrm>
          <a:prstGeom prst="rect">
            <a:avLst/>
          </a:prstGeom>
          <a:noFill/>
          <a:ln>
            <a:noFill/>
          </a:ln>
        </p:spPr>
      </p:pic>
      <p:pic>
        <p:nvPicPr>
          <p:cNvPr id="177" name="Google Shape;177;p31" descr="Image result for fairbanks local schools"/>
          <p:cNvPicPr preferRelativeResize="0"/>
          <p:nvPr/>
        </p:nvPicPr>
        <p:blipFill>
          <a:blip r:embed="rId13">
            <a:alphaModFix/>
          </a:blip>
          <a:stretch>
            <a:fillRect/>
          </a:stretch>
        </p:blipFill>
        <p:spPr>
          <a:xfrm>
            <a:off x="386400" y="2829625"/>
            <a:ext cx="847050" cy="847050"/>
          </a:xfrm>
          <a:prstGeom prst="rect">
            <a:avLst/>
          </a:prstGeom>
          <a:noFill/>
          <a:ln>
            <a:noFill/>
          </a:ln>
        </p:spPr>
      </p:pic>
      <p:pic>
        <p:nvPicPr>
          <p:cNvPr id="178" name="Google Shape;178;p31" descr="Image result for tri rivers career center"/>
          <p:cNvPicPr preferRelativeResize="0"/>
          <p:nvPr/>
        </p:nvPicPr>
        <p:blipFill>
          <a:blip r:embed="rId14">
            <a:alphaModFix/>
          </a:blip>
          <a:stretch>
            <a:fillRect/>
          </a:stretch>
        </p:blipFill>
        <p:spPr>
          <a:xfrm>
            <a:off x="6733650" y="412625"/>
            <a:ext cx="1089375" cy="772696"/>
          </a:xfrm>
          <a:prstGeom prst="rect">
            <a:avLst/>
          </a:prstGeom>
          <a:noFill/>
          <a:ln>
            <a:noFill/>
          </a:ln>
        </p:spPr>
      </p:pic>
      <p:pic>
        <p:nvPicPr>
          <p:cNvPr id="179" name="Google Shape;179;p31" descr="Image result for tolles technical center"/>
          <p:cNvPicPr preferRelativeResize="0"/>
          <p:nvPr/>
        </p:nvPicPr>
        <p:blipFill>
          <a:blip r:embed="rId15">
            <a:alphaModFix/>
          </a:blip>
          <a:stretch>
            <a:fillRect/>
          </a:stretch>
        </p:blipFill>
        <p:spPr>
          <a:xfrm>
            <a:off x="7020600" y="2349635"/>
            <a:ext cx="1350850" cy="964115"/>
          </a:xfrm>
          <a:prstGeom prst="rect">
            <a:avLst/>
          </a:prstGeom>
          <a:noFill/>
          <a:ln>
            <a:noFill/>
          </a:ln>
        </p:spPr>
      </p:pic>
      <p:pic>
        <p:nvPicPr>
          <p:cNvPr id="180" name="Google Shape;180;p31" descr="Ohio Hi Point- Career Center"/>
          <p:cNvPicPr preferRelativeResize="0"/>
          <p:nvPr/>
        </p:nvPicPr>
        <p:blipFill>
          <a:blip r:embed="rId16">
            <a:alphaModFix/>
          </a:blip>
          <a:stretch>
            <a:fillRect/>
          </a:stretch>
        </p:blipFill>
        <p:spPr>
          <a:xfrm>
            <a:off x="5998500" y="3911750"/>
            <a:ext cx="2559675" cy="564275"/>
          </a:xfrm>
          <a:prstGeom prst="rect">
            <a:avLst/>
          </a:prstGeom>
          <a:noFill/>
          <a:ln>
            <a:noFill/>
          </a:ln>
        </p:spPr>
      </p:pic>
      <p:sp>
        <p:nvSpPr>
          <p:cNvPr id="181" name="Google Shape;181;p31"/>
          <p:cNvSpPr txBox="1"/>
          <p:nvPr/>
        </p:nvSpPr>
        <p:spPr>
          <a:xfrm>
            <a:off x="199100" y="3998650"/>
            <a:ext cx="2422500" cy="96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ato"/>
                <a:ea typeface="Lato"/>
                <a:cs typeface="Lato"/>
                <a:sym typeface="Lato"/>
              </a:rPr>
              <a:t>1550 Students</a:t>
            </a:r>
            <a:endParaRPr>
              <a:latin typeface="Lato"/>
              <a:ea typeface="Lato"/>
              <a:cs typeface="Lato"/>
              <a:sym typeface="Lato"/>
            </a:endParaRPr>
          </a:p>
          <a:p>
            <a:pPr marL="0" lvl="0" indent="0" algn="l" rtl="0">
              <a:spcBef>
                <a:spcPts val="0"/>
              </a:spcBef>
              <a:spcAft>
                <a:spcPts val="0"/>
              </a:spcAft>
              <a:buNone/>
            </a:pPr>
            <a:r>
              <a:rPr lang="en">
                <a:latin typeface="Lato"/>
                <a:ea typeface="Lato"/>
                <a:cs typeface="Lato"/>
                <a:sym typeface="Lato"/>
              </a:rPr>
              <a:t>160 Square Miles</a:t>
            </a:r>
            <a:endParaRPr>
              <a:latin typeface="Lato"/>
              <a:ea typeface="Lato"/>
              <a:cs typeface="Lato"/>
              <a:sym typeface="Lato"/>
            </a:endParaRPr>
          </a:p>
          <a:p>
            <a:pPr marL="0" lvl="0" indent="0" algn="l" rtl="0">
              <a:spcBef>
                <a:spcPts val="0"/>
              </a:spcBef>
              <a:spcAft>
                <a:spcPts val="0"/>
              </a:spcAft>
              <a:buNone/>
            </a:pPr>
            <a:r>
              <a:rPr lang="en">
                <a:latin typeface="Lato"/>
                <a:ea typeface="Lato"/>
                <a:cs typeface="Lato"/>
                <a:sym typeface="Lato"/>
              </a:rPr>
              <a:t>3 Buildings</a:t>
            </a:r>
            <a:endParaRPr>
              <a:latin typeface="Lato"/>
              <a:ea typeface="Lato"/>
              <a:cs typeface="Lato"/>
              <a:sym typeface="Lato"/>
            </a:endParaRPr>
          </a:p>
          <a:p>
            <a:pPr marL="0" lvl="0" indent="0" algn="l" rtl="0">
              <a:spcBef>
                <a:spcPts val="0"/>
              </a:spcBef>
              <a:spcAft>
                <a:spcPts val="0"/>
              </a:spcAft>
              <a:buNone/>
            </a:pPr>
            <a:r>
              <a:rPr lang="en">
                <a:latin typeface="Lato"/>
                <a:ea typeface="Lato"/>
                <a:cs typeface="Lato"/>
                <a:sym typeface="Lato"/>
              </a:rPr>
              <a:t>36% Economic Disadvantage</a:t>
            </a:r>
            <a:endParaRPr>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grpSp>
        <p:nvGrpSpPr>
          <p:cNvPr id="186" name="Google Shape;186;p32"/>
          <p:cNvGrpSpPr/>
          <p:nvPr/>
        </p:nvGrpSpPr>
        <p:grpSpPr>
          <a:xfrm>
            <a:off x="393170" y="411480"/>
            <a:ext cx="8435911" cy="4392675"/>
            <a:chOff x="31857" y="0"/>
            <a:chExt cx="11247881" cy="5856900"/>
          </a:xfrm>
        </p:grpSpPr>
        <p:sp>
          <p:nvSpPr>
            <p:cNvPr id="187" name="Google Shape;187;p32"/>
            <p:cNvSpPr/>
            <p:nvPr/>
          </p:nvSpPr>
          <p:spPr>
            <a:xfrm>
              <a:off x="31857" y="0"/>
              <a:ext cx="2757300" cy="5856900"/>
            </a:xfrm>
            <a:prstGeom prst="roundRect">
              <a:avLst>
                <a:gd name="adj" fmla="val 10000"/>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8" name="Google Shape;188;p32"/>
            <p:cNvSpPr txBox="1"/>
            <p:nvPr/>
          </p:nvSpPr>
          <p:spPr>
            <a:xfrm>
              <a:off x="31857" y="2342792"/>
              <a:ext cx="2757300" cy="2342700"/>
            </a:xfrm>
            <a:prstGeom prst="rect">
              <a:avLst/>
            </a:prstGeom>
            <a:noFill/>
            <a:ln>
              <a:noFill/>
            </a:ln>
          </p:spPr>
          <p:txBody>
            <a:bodyPr spcFirstLastPara="1" wrap="square" lIns="144000" tIns="144000" rIns="144000" bIns="144000" anchor="ctr" anchorCtr="0">
              <a:noAutofit/>
            </a:bodyPr>
            <a:lstStyle/>
            <a:p>
              <a:pPr marL="0" marR="0" lvl="0" indent="0" algn="ctr" rtl="0">
                <a:lnSpc>
                  <a:spcPct val="90000"/>
                </a:lnSpc>
                <a:spcBef>
                  <a:spcPts val="0"/>
                </a:spcBef>
                <a:spcAft>
                  <a:spcPts val="0"/>
                </a:spcAft>
                <a:buNone/>
              </a:pPr>
              <a:r>
                <a:rPr lang="en" sz="2000" b="0" i="0" u="none" strike="noStrike" cap="none">
                  <a:solidFill>
                    <a:schemeClr val="lt1"/>
                  </a:solidFill>
                  <a:latin typeface="Calibri"/>
                  <a:ea typeface="Calibri"/>
                  <a:cs typeface="Calibri"/>
                  <a:sym typeface="Calibri"/>
                </a:rPr>
                <a:t>Student Programming</a:t>
              </a:r>
              <a:endParaRPr sz="1100"/>
            </a:p>
            <a:p>
              <a:pPr marL="0" marR="0" lvl="0" indent="0" algn="l" rtl="0">
                <a:lnSpc>
                  <a:spcPct val="90000"/>
                </a:lnSpc>
                <a:spcBef>
                  <a:spcPts val="700"/>
                </a:spcBef>
                <a:spcAft>
                  <a:spcPts val="0"/>
                </a:spcAft>
                <a:buNone/>
              </a:pPr>
              <a:r>
                <a:rPr lang="en" sz="1100" b="0" i="0" u="none" strike="noStrike" cap="none">
                  <a:solidFill>
                    <a:schemeClr val="lt1"/>
                  </a:solidFill>
                  <a:latin typeface="Calibri"/>
                  <a:ea typeface="Calibri"/>
                  <a:cs typeface="Calibri"/>
                  <a:sym typeface="Calibri"/>
                </a:rPr>
                <a:t>Literacy</a:t>
              </a:r>
              <a:endParaRPr sz="1100"/>
            </a:p>
            <a:p>
              <a:pPr marL="0" marR="0" lvl="0" indent="0" algn="l" rtl="0">
                <a:lnSpc>
                  <a:spcPct val="90000"/>
                </a:lnSpc>
                <a:spcBef>
                  <a:spcPts val="400"/>
                </a:spcBef>
                <a:spcAft>
                  <a:spcPts val="0"/>
                </a:spcAft>
                <a:buNone/>
              </a:pPr>
              <a:r>
                <a:rPr lang="en" sz="1100" b="0" i="0" u="none" strike="noStrike" cap="none">
                  <a:solidFill>
                    <a:schemeClr val="lt1"/>
                  </a:solidFill>
                  <a:latin typeface="Calibri"/>
                  <a:ea typeface="Calibri"/>
                  <a:cs typeface="Calibri"/>
                  <a:sym typeface="Calibri"/>
                </a:rPr>
                <a:t>Instructional Strategies</a:t>
              </a:r>
              <a:endParaRPr sz="1100"/>
            </a:p>
            <a:p>
              <a:pPr marL="0" marR="0" lvl="0" indent="0" algn="l" rtl="0">
                <a:lnSpc>
                  <a:spcPct val="90000"/>
                </a:lnSpc>
                <a:spcBef>
                  <a:spcPts val="400"/>
                </a:spcBef>
                <a:spcAft>
                  <a:spcPts val="0"/>
                </a:spcAft>
                <a:buNone/>
              </a:pPr>
              <a:r>
                <a:rPr lang="en" sz="1100" b="0" i="0" u="none" strike="noStrike" cap="none">
                  <a:solidFill>
                    <a:schemeClr val="lt1"/>
                  </a:solidFill>
                  <a:latin typeface="Calibri"/>
                  <a:ea typeface="Calibri"/>
                  <a:cs typeface="Calibri"/>
                  <a:sym typeface="Calibri"/>
                </a:rPr>
                <a:t>Intervention</a:t>
              </a:r>
              <a:endParaRPr sz="1100"/>
            </a:p>
            <a:p>
              <a:pPr marL="0" marR="0" lvl="0" indent="0" algn="l" rtl="0">
                <a:lnSpc>
                  <a:spcPct val="90000"/>
                </a:lnSpc>
                <a:spcBef>
                  <a:spcPts val="400"/>
                </a:spcBef>
                <a:spcAft>
                  <a:spcPts val="0"/>
                </a:spcAft>
                <a:buNone/>
              </a:pPr>
              <a:r>
                <a:rPr lang="en" sz="1100" b="0" i="0" u="none" strike="noStrike" cap="none">
                  <a:solidFill>
                    <a:schemeClr val="lt1"/>
                  </a:solidFill>
                  <a:latin typeface="Calibri"/>
                  <a:ea typeface="Calibri"/>
                  <a:cs typeface="Calibri"/>
                  <a:sym typeface="Calibri"/>
                </a:rPr>
                <a:t>Professional Development</a:t>
              </a:r>
              <a:endParaRPr sz="1100"/>
            </a:p>
            <a:p>
              <a:pPr marL="0" marR="0" lvl="0" indent="0" algn="l" rtl="0">
                <a:lnSpc>
                  <a:spcPct val="90000"/>
                </a:lnSpc>
                <a:spcBef>
                  <a:spcPts val="400"/>
                </a:spcBef>
                <a:spcAft>
                  <a:spcPts val="0"/>
                </a:spcAft>
                <a:buNone/>
              </a:pPr>
              <a:r>
                <a:rPr lang="en" sz="1100" b="0" i="0" u="none" strike="noStrike" cap="none">
                  <a:solidFill>
                    <a:schemeClr val="lt1"/>
                  </a:solidFill>
                  <a:latin typeface="Calibri"/>
                  <a:ea typeface="Calibri"/>
                  <a:cs typeface="Calibri"/>
                  <a:sym typeface="Calibri"/>
                </a:rPr>
                <a:t>Career Connections K-12</a:t>
              </a:r>
              <a:endParaRPr sz="1100"/>
            </a:p>
            <a:p>
              <a:pPr marL="0" marR="0" lvl="0" indent="0" algn="l" rtl="0">
                <a:lnSpc>
                  <a:spcPct val="90000"/>
                </a:lnSpc>
                <a:spcBef>
                  <a:spcPts val="400"/>
                </a:spcBef>
                <a:spcAft>
                  <a:spcPts val="0"/>
                </a:spcAft>
                <a:buNone/>
              </a:pPr>
              <a:endParaRPr sz="1100" b="0" i="0" u="none" strike="noStrike" cap="none">
                <a:solidFill>
                  <a:schemeClr val="lt1"/>
                </a:solidFill>
                <a:latin typeface="Calibri"/>
                <a:ea typeface="Calibri"/>
                <a:cs typeface="Calibri"/>
                <a:sym typeface="Calibri"/>
              </a:endParaRPr>
            </a:p>
          </p:txBody>
        </p:sp>
        <p:sp>
          <p:nvSpPr>
            <p:cNvPr id="189" name="Google Shape;189;p32"/>
            <p:cNvSpPr/>
            <p:nvPr/>
          </p:nvSpPr>
          <p:spPr>
            <a:xfrm>
              <a:off x="406052" y="351418"/>
              <a:ext cx="1950300" cy="1950300"/>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0" name="Google Shape;190;p32"/>
            <p:cNvSpPr/>
            <p:nvPr/>
          </p:nvSpPr>
          <p:spPr>
            <a:xfrm>
              <a:off x="2842566" y="0"/>
              <a:ext cx="2757300" cy="5856900"/>
            </a:xfrm>
            <a:prstGeom prst="roundRect">
              <a:avLst>
                <a:gd name="adj" fmla="val 10000"/>
              </a:avLst>
            </a:prstGeom>
            <a:solidFill>
              <a:srgbClr val="F7CAAC"/>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1" name="Google Shape;191;p32"/>
            <p:cNvSpPr txBox="1"/>
            <p:nvPr/>
          </p:nvSpPr>
          <p:spPr>
            <a:xfrm>
              <a:off x="2842566" y="2342792"/>
              <a:ext cx="2757300" cy="2342700"/>
            </a:xfrm>
            <a:prstGeom prst="rect">
              <a:avLst/>
            </a:prstGeom>
            <a:noFill/>
            <a:ln>
              <a:noFill/>
            </a:ln>
          </p:spPr>
          <p:txBody>
            <a:bodyPr spcFirstLastPara="1" wrap="square" lIns="144000" tIns="144000" rIns="144000" bIns="144000" anchor="ctr" anchorCtr="0">
              <a:noAutofit/>
            </a:bodyPr>
            <a:lstStyle/>
            <a:p>
              <a:pPr marL="0" marR="0" lvl="0" indent="0" algn="ctr" rtl="0">
                <a:lnSpc>
                  <a:spcPct val="90000"/>
                </a:lnSpc>
                <a:spcBef>
                  <a:spcPts val="0"/>
                </a:spcBef>
                <a:spcAft>
                  <a:spcPts val="0"/>
                </a:spcAft>
                <a:buNone/>
              </a:pPr>
              <a:r>
                <a:rPr lang="en" sz="2000" b="0" i="0" u="none" strike="noStrike" cap="none">
                  <a:solidFill>
                    <a:schemeClr val="lt1"/>
                  </a:solidFill>
                  <a:latin typeface="Calibri"/>
                  <a:ea typeface="Calibri"/>
                  <a:cs typeface="Calibri"/>
                  <a:sym typeface="Calibri"/>
                </a:rPr>
                <a:t>Student Wellness</a:t>
              </a:r>
              <a:endParaRPr sz="1100"/>
            </a:p>
            <a:p>
              <a:pPr marL="0" marR="0" lvl="0" indent="0" algn="ctr" rtl="0">
                <a:lnSpc>
                  <a:spcPct val="90000"/>
                </a:lnSpc>
                <a:spcBef>
                  <a:spcPts val="700"/>
                </a:spcBef>
                <a:spcAft>
                  <a:spcPts val="0"/>
                </a:spcAft>
                <a:buNone/>
              </a:pPr>
              <a:endParaRPr sz="1200" b="0" i="0" u="none" strike="noStrike" cap="none">
                <a:solidFill>
                  <a:schemeClr val="lt1"/>
                </a:solidFill>
                <a:latin typeface="Calibri"/>
                <a:ea typeface="Calibri"/>
                <a:cs typeface="Calibri"/>
                <a:sym typeface="Calibri"/>
              </a:endParaRPr>
            </a:p>
            <a:p>
              <a:pPr marL="0" marR="0" lvl="0" indent="0" algn="ctr" rtl="0">
                <a:lnSpc>
                  <a:spcPct val="90000"/>
                </a:lnSpc>
                <a:spcBef>
                  <a:spcPts val="400"/>
                </a:spcBef>
                <a:spcAft>
                  <a:spcPts val="0"/>
                </a:spcAft>
                <a:buNone/>
              </a:pPr>
              <a:endParaRPr sz="1200" b="0" i="0" u="none" strike="noStrike" cap="none">
                <a:solidFill>
                  <a:schemeClr val="lt1"/>
                </a:solidFill>
                <a:latin typeface="Calibri"/>
                <a:ea typeface="Calibri"/>
                <a:cs typeface="Calibri"/>
                <a:sym typeface="Calibri"/>
              </a:endParaRPr>
            </a:p>
            <a:p>
              <a:pPr marL="0" marR="0" lvl="0" indent="0" algn="ctr" rtl="0">
                <a:lnSpc>
                  <a:spcPct val="90000"/>
                </a:lnSpc>
                <a:spcBef>
                  <a:spcPts val="400"/>
                </a:spcBef>
                <a:spcAft>
                  <a:spcPts val="0"/>
                </a:spcAft>
                <a:buNone/>
              </a:pPr>
              <a:endParaRPr sz="1200" b="0" i="0" u="none" strike="noStrike" cap="none">
                <a:solidFill>
                  <a:schemeClr val="lt1"/>
                </a:solidFill>
                <a:latin typeface="Calibri"/>
                <a:ea typeface="Calibri"/>
                <a:cs typeface="Calibri"/>
                <a:sym typeface="Calibri"/>
              </a:endParaRPr>
            </a:p>
            <a:p>
              <a:pPr marL="0" marR="0" lvl="0" indent="0" algn="ctr" rtl="0">
                <a:lnSpc>
                  <a:spcPct val="90000"/>
                </a:lnSpc>
                <a:spcBef>
                  <a:spcPts val="400"/>
                </a:spcBef>
                <a:spcAft>
                  <a:spcPts val="0"/>
                </a:spcAft>
                <a:buNone/>
              </a:pPr>
              <a:endParaRPr sz="1200" b="0" i="0" u="none" strike="noStrike" cap="none">
                <a:solidFill>
                  <a:schemeClr val="lt1"/>
                </a:solidFill>
                <a:latin typeface="Calibri"/>
                <a:ea typeface="Calibri"/>
                <a:cs typeface="Calibri"/>
                <a:sym typeface="Calibri"/>
              </a:endParaRPr>
            </a:p>
            <a:p>
              <a:pPr marL="0" marR="0" lvl="0" indent="0" algn="ctr" rtl="0">
                <a:lnSpc>
                  <a:spcPct val="90000"/>
                </a:lnSpc>
                <a:spcBef>
                  <a:spcPts val="400"/>
                </a:spcBef>
                <a:spcAft>
                  <a:spcPts val="0"/>
                </a:spcAft>
                <a:buNone/>
              </a:pPr>
              <a:endParaRPr sz="1200" b="0" i="0" u="none" strike="noStrike" cap="none">
                <a:solidFill>
                  <a:schemeClr val="lt1"/>
                </a:solidFill>
                <a:latin typeface="Calibri"/>
                <a:ea typeface="Calibri"/>
                <a:cs typeface="Calibri"/>
                <a:sym typeface="Calibri"/>
              </a:endParaRPr>
            </a:p>
          </p:txBody>
        </p:sp>
        <p:sp>
          <p:nvSpPr>
            <p:cNvPr id="192" name="Google Shape;192;p32"/>
            <p:cNvSpPr/>
            <p:nvPr/>
          </p:nvSpPr>
          <p:spPr>
            <a:xfrm>
              <a:off x="3245988" y="351418"/>
              <a:ext cx="1950300" cy="1950300"/>
            </a:xfrm>
            <a:prstGeom prst="ellipse">
              <a:avLst/>
            </a:prstGeom>
            <a:blipFill rotWithShape="1">
              <a:blip r:embed="rId4">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3" name="Google Shape;193;p32"/>
            <p:cNvSpPr/>
            <p:nvPr/>
          </p:nvSpPr>
          <p:spPr>
            <a:xfrm>
              <a:off x="5682502" y="0"/>
              <a:ext cx="2757300" cy="5856900"/>
            </a:xfrm>
            <a:prstGeom prst="roundRect">
              <a:avLst>
                <a:gd name="adj" fmla="val 10000"/>
              </a:avLst>
            </a:prstGeom>
            <a:solidFill>
              <a:srgbClr val="F4B081"/>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4" name="Google Shape;194;p32"/>
            <p:cNvSpPr txBox="1"/>
            <p:nvPr/>
          </p:nvSpPr>
          <p:spPr>
            <a:xfrm>
              <a:off x="5682502" y="2342792"/>
              <a:ext cx="2757300" cy="2342700"/>
            </a:xfrm>
            <a:prstGeom prst="rect">
              <a:avLst/>
            </a:prstGeom>
            <a:noFill/>
            <a:ln>
              <a:noFill/>
            </a:ln>
          </p:spPr>
          <p:txBody>
            <a:bodyPr spcFirstLastPara="1" wrap="square" lIns="144000" tIns="144000" rIns="144000" bIns="144000" anchor="ctr" anchorCtr="0">
              <a:noAutofit/>
            </a:bodyPr>
            <a:lstStyle/>
            <a:p>
              <a:pPr marL="0" marR="0" lvl="0" indent="0" algn="ctr" rtl="0">
                <a:lnSpc>
                  <a:spcPct val="90000"/>
                </a:lnSpc>
                <a:spcBef>
                  <a:spcPts val="0"/>
                </a:spcBef>
                <a:spcAft>
                  <a:spcPts val="0"/>
                </a:spcAft>
                <a:buNone/>
              </a:pPr>
              <a:r>
                <a:rPr lang="en" sz="2000" b="0" i="0" u="none" strike="noStrike" cap="none">
                  <a:solidFill>
                    <a:schemeClr val="lt1"/>
                  </a:solidFill>
                  <a:latin typeface="Calibri"/>
                  <a:ea typeface="Calibri"/>
                  <a:cs typeface="Calibri"/>
                  <a:sym typeface="Calibri"/>
                </a:rPr>
                <a:t>Community Engagement</a:t>
              </a:r>
              <a:endParaRPr sz="1100"/>
            </a:p>
            <a:p>
              <a:pPr marL="0" marR="0" lvl="0" indent="0" algn="ctr" rtl="0">
                <a:lnSpc>
                  <a:spcPct val="90000"/>
                </a:lnSpc>
                <a:spcBef>
                  <a:spcPts val="700"/>
                </a:spcBef>
                <a:spcAft>
                  <a:spcPts val="0"/>
                </a:spcAft>
                <a:buNone/>
              </a:pPr>
              <a:endParaRPr sz="1800" b="0" i="0" u="none" strike="noStrike" cap="none">
                <a:solidFill>
                  <a:schemeClr val="lt1"/>
                </a:solidFill>
                <a:latin typeface="Calibri"/>
                <a:ea typeface="Calibri"/>
                <a:cs typeface="Calibri"/>
                <a:sym typeface="Calibri"/>
              </a:endParaRPr>
            </a:p>
            <a:p>
              <a:pPr marL="0" marR="0" lvl="0" indent="0" algn="ctr" rtl="0">
                <a:lnSpc>
                  <a:spcPct val="90000"/>
                </a:lnSpc>
                <a:spcBef>
                  <a:spcPts val="600"/>
                </a:spcBef>
                <a:spcAft>
                  <a:spcPts val="0"/>
                </a:spcAft>
                <a:buNone/>
              </a:pPr>
              <a:endParaRPr sz="1800" b="0" i="0" u="none" strike="noStrike" cap="none">
                <a:solidFill>
                  <a:schemeClr val="lt1"/>
                </a:solidFill>
                <a:latin typeface="Calibri"/>
                <a:ea typeface="Calibri"/>
                <a:cs typeface="Calibri"/>
                <a:sym typeface="Calibri"/>
              </a:endParaRPr>
            </a:p>
            <a:p>
              <a:pPr marL="0" marR="0" lvl="0" indent="0" algn="ctr" rtl="0">
                <a:lnSpc>
                  <a:spcPct val="90000"/>
                </a:lnSpc>
                <a:spcBef>
                  <a:spcPts val="60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5" name="Google Shape;195;p32"/>
            <p:cNvSpPr/>
            <p:nvPr/>
          </p:nvSpPr>
          <p:spPr>
            <a:xfrm>
              <a:off x="6085924" y="351418"/>
              <a:ext cx="1950300" cy="1950300"/>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6" name="Google Shape;196;p32"/>
            <p:cNvSpPr/>
            <p:nvPr/>
          </p:nvSpPr>
          <p:spPr>
            <a:xfrm>
              <a:off x="8522438" y="0"/>
              <a:ext cx="2757300" cy="5856900"/>
            </a:xfrm>
            <a:prstGeom prst="roundRect">
              <a:avLst>
                <a:gd name="adj" fmla="val 10000"/>
              </a:avLst>
            </a:prstGeom>
            <a:solidFill>
              <a:srgbClr val="C55A11"/>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7" name="Google Shape;197;p32"/>
            <p:cNvSpPr txBox="1"/>
            <p:nvPr/>
          </p:nvSpPr>
          <p:spPr>
            <a:xfrm>
              <a:off x="8522438" y="2342792"/>
              <a:ext cx="2757300" cy="2342700"/>
            </a:xfrm>
            <a:prstGeom prst="rect">
              <a:avLst/>
            </a:prstGeom>
            <a:noFill/>
            <a:ln>
              <a:noFill/>
            </a:ln>
          </p:spPr>
          <p:txBody>
            <a:bodyPr spcFirstLastPara="1" wrap="square" lIns="144000" tIns="144000" rIns="144000" bIns="144000" anchor="ctr" anchorCtr="0">
              <a:noAutofit/>
            </a:bodyPr>
            <a:lstStyle/>
            <a:p>
              <a:pPr marL="0" marR="0" lvl="0" indent="0" algn="ctr" rtl="0">
                <a:lnSpc>
                  <a:spcPct val="90000"/>
                </a:lnSpc>
                <a:spcBef>
                  <a:spcPts val="0"/>
                </a:spcBef>
                <a:spcAft>
                  <a:spcPts val="0"/>
                </a:spcAft>
                <a:buNone/>
              </a:pPr>
              <a:r>
                <a:rPr lang="en" sz="2000" b="0" i="0" u="none" strike="noStrike" cap="none">
                  <a:solidFill>
                    <a:schemeClr val="lt1"/>
                  </a:solidFill>
                  <a:latin typeface="Calibri"/>
                  <a:ea typeface="Calibri"/>
                  <a:cs typeface="Calibri"/>
                  <a:sym typeface="Calibri"/>
                </a:rPr>
                <a:t>Communications and Branding</a:t>
              </a:r>
              <a:endParaRPr sz="1100"/>
            </a:p>
            <a:p>
              <a:pPr marL="0" marR="0" lvl="0" indent="0" algn="ctr" rtl="0">
                <a:lnSpc>
                  <a:spcPct val="90000"/>
                </a:lnSpc>
                <a:spcBef>
                  <a:spcPts val="700"/>
                </a:spcBef>
                <a:spcAft>
                  <a:spcPts val="0"/>
                </a:spcAft>
                <a:buNone/>
              </a:pPr>
              <a:endParaRPr sz="2000" b="0" i="0" u="none" strike="noStrike" cap="none">
                <a:solidFill>
                  <a:schemeClr val="lt1"/>
                </a:solidFill>
                <a:latin typeface="Calibri"/>
                <a:ea typeface="Calibri"/>
                <a:cs typeface="Calibri"/>
                <a:sym typeface="Calibri"/>
              </a:endParaRPr>
            </a:p>
            <a:p>
              <a:pPr marL="0" marR="0" lvl="0" indent="0" algn="ctr" rtl="0">
                <a:lnSpc>
                  <a:spcPct val="90000"/>
                </a:lnSpc>
                <a:spcBef>
                  <a:spcPts val="700"/>
                </a:spcBef>
                <a:spcAft>
                  <a:spcPts val="0"/>
                </a:spcAft>
                <a:buNone/>
              </a:pPr>
              <a:endParaRPr sz="2000" b="0" i="0" u="none" strike="noStrike" cap="none">
                <a:solidFill>
                  <a:schemeClr val="lt1"/>
                </a:solidFill>
                <a:latin typeface="Calibri"/>
                <a:ea typeface="Calibri"/>
                <a:cs typeface="Calibri"/>
                <a:sym typeface="Calibri"/>
              </a:endParaRPr>
            </a:p>
            <a:p>
              <a:pPr marL="0" marR="0" lvl="0" indent="0" algn="ctr" rtl="0">
                <a:lnSpc>
                  <a:spcPct val="90000"/>
                </a:lnSpc>
                <a:spcBef>
                  <a:spcPts val="700"/>
                </a:spcBef>
                <a:spcAft>
                  <a:spcPts val="0"/>
                </a:spcAft>
                <a:buNone/>
              </a:pPr>
              <a:endParaRPr sz="2000" b="0" i="0" u="none" strike="noStrike" cap="none">
                <a:solidFill>
                  <a:schemeClr val="lt1"/>
                </a:solidFill>
                <a:latin typeface="Calibri"/>
                <a:ea typeface="Calibri"/>
                <a:cs typeface="Calibri"/>
                <a:sym typeface="Calibri"/>
              </a:endParaRPr>
            </a:p>
          </p:txBody>
        </p:sp>
        <p:sp>
          <p:nvSpPr>
            <p:cNvPr id="198" name="Google Shape;198;p32"/>
            <p:cNvSpPr/>
            <p:nvPr/>
          </p:nvSpPr>
          <p:spPr>
            <a:xfrm>
              <a:off x="8925860" y="351418"/>
              <a:ext cx="1950300" cy="1950300"/>
            </a:xfrm>
            <a:prstGeom prst="ellipse">
              <a:avLst/>
            </a:prstGeom>
            <a:blipFill rotWithShape="1">
              <a:blip r:embed="rId6">
                <a:alphaModFix/>
              </a:blip>
              <a:stretch>
                <a:fillRect l="-6999" r="-6999"/>
              </a:stretch>
            </a:blip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9" name="Google Shape;199;p32"/>
            <p:cNvSpPr/>
            <p:nvPr/>
          </p:nvSpPr>
          <p:spPr>
            <a:xfrm>
              <a:off x="451291" y="4685584"/>
              <a:ext cx="10379700" cy="878400"/>
            </a:xfrm>
            <a:prstGeom prst="leftRightArrow">
              <a:avLst>
                <a:gd name="adj1" fmla="val 50000"/>
                <a:gd name="adj2" fmla="val 50000"/>
              </a:avLst>
            </a:prstGeom>
            <a:solidFill>
              <a:schemeClr val="lt1"/>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00" name="Google Shape;200;p32"/>
          <p:cNvSpPr txBox="1"/>
          <p:nvPr/>
        </p:nvSpPr>
        <p:spPr>
          <a:xfrm>
            <a:off x="2711548" y="4041128"/>
            <a:ext cx="3882600" cy="6000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2100" b="1" i="0" u="none" strike="noStrike" cap="none">
                <a:solidFill>
                  <a:srgbClr val="FFFFFF"/>
                </a:solidFill>
                <a:latin typeface="Calibri"/>
                <a:ea typeface="Calibri"/>
                <a:cs typeface="Calibri"/>
                <a:sym typeface="Calibri"/>
              </a:rPr>
              <a:t>Prepare, Challenge, Empower</a:t>
            </a:r>
            <a:endParaRPr sz="1100"/>
          </a:p>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758453" y="88175"/>
            <a:ext cx="7725900" cy="11364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lt1"/>
              </a:buClr>
              <a:buSzPts val="3600"/>
              <a:buFont typeface="Calibri"/>
              <a:buNone/>
            </a:pPr>
            <a:r>
              <a:rPr lang="en" sz="3600" b="1"/>
              <a:t>Achievement vs. % Economically Disadvantage</a:t>
            </a:r>
            <a:r>
              <a:rPr lang="en" sz="3600" b="1">
                <a:solidFill>
                  <a:schemeClr val="lt1"/>
                </a:solidFill>
              </a:rPr>
              <a:t> </a:t>
            </a:r>
            <a:endParaRPr sz="3600">
              <a:solidFill>
                <a:schemeClr val="lt1"/>
              </a:solidFill>
            </a:endParaRPr>
          </a:p>
        </p:txBody>
      </p:sp>
      <p:pic>
        <p:nvPicPr>
          <p:cNvPr id="207" name="Google Shape;207;p33"/>
          <p:cNvPicPr preferRelativeResize="0"/>
          <p:nvPr/>
        </p:nvPicPr>
        <p:blipFill rotWithShape="1">
          <a:blip r:embed="rId3">
            <a:alphaModFix/>
          </a:blip>
          <a:srcRect/>
          <a:stretch/>
        </p:blipFill>
        <p:spPr>
          <a:xfrm>
            <a:off x="1485700" y="1224574"/>
            <a:ext cx="7303374" cy="3774682"/>
          </a:xfrm>
          <a:prstGeom prst="rect">
            <a:avLst/>
          </a:prstGeom>
          <a:noFill/>
          <a:ln>
            <a:noFill/>
          </a:ln>
        </p:spPr>
      </p:pic>
      <p:pic>
        <p:nvPicPr>
          <p:cNvPr id="208" name="Google Shape;208;p33"/>
          <p:cNvPicPr preferRelativeResize="0"/>
          <p:nvPr/>
        </p:nvPicPr>
        <p:blipFill>
          <a:blip r:embed="rId4">
            <a:alphaModFix/>
          </a:blip>
          <a:stretch>
            <a:fillRect/>
          </a:stretch>
        </p:blipFill>
        <p:spPr>
          <a:xfrm>
            <a:off x="153500" y="756525"/>
            <a:ext cx="1524000" cy="3162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4"/>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Report Card Comparison. </a:t>
            </a:r>
            <a:endParaRPr/>
          </a:p>
        </p:txBody>
      </p:sp>
      <p:pic>
        <p:nvPicPr>
          <p:cNvPr id="214" name="Google Shape;214;p34"/>
          <p:cNvPicPr preferRelativeResize="0"/>
          <p:nvPr/>
        </p:nvPicPr>
        <p:blipFill>
          <a:blip r:embed="rId3">
            <a:alphaModFix/>
          </a:blip>
          <a:stretch>
            <a:fillRect/>
          </a:stretch>
        </p:blipFill>
        <p:spPr>
          <a:xfrm>
            <a:off x="779725" y="304800"/>
            <a:ext cx="7584539" cy="3925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5" descr="Image result for honda research and development"/>
          <p:cNvPicPr preferRelativeResize="0"/>
          <p:nvPr/>
        </p:nvPicPr>
        <p:blipFill>
          <a:blip r:embed="rId3">
            <a:alphaModFix/>
          </a:blip>
          <a:stretch>
            <a:fillRect/>
          </a:stretch>
        </p:blipFill>
        <p:spPr>
          <a:xfrm>
            <a:off x="3269000" y="3543800"/>
            <a:ext cx="3314700" cy="1381125"/>
          </a:xfrm>
          <a:prstGeom prst="rect">
            <a:avLst/>
          </a:prstGeom>
          <a:noFill/>
          <a:ln>
            <a:noFill/>
          </a:ln>
        </p:spPr>
      </p:pic>
      <p:pic>
        <p:nvPicPr>
          <p:cNvPr id="220" name="Google Shape;220;p35"/>
          <p:cNvPicPr preferRelativeResize="0"/>
          <p:nvPr/>
        </p:nvPicPr>
        <p:blipFill>
          <a:blip r:embed="rId4">
            <a:alphaModFix/>
          </a:blip>
          <a:stretch>
            <a:fillRect/>
          </a:stretch>
        </p:blipFill>
        <p:spPr>
          <a:xfrm>
            <a:off x="311715" y="395615"/>
            <a:ext cx="2096050" cy="4382675"/>
          </a:xfrm>
          <a:prstGeom prst="rect">
            <a:avLst/>
          </a:prstGeom>
          <a:noFill/>
          <a:ln>
            <a:noFill/>
          </a:ln>
        </p:spPr>
      </p:pic>
      <p:pic>
        <p:nvPicPr>
          <p:cNvPr id="221" name="Google Shape;221;p35" descr="Image result for union rural electric"/>
          <p:cNvPicPr preferRelativeResize="0"/>
          <p:nvPr/>
        </p:nvPicPr>
        <p:blipFill>
          <a:blip r:embed="rId5">
            <a:alphaModFix/>
          </a:blip>
          <a:stretch>
            <a:fillRect/>
          </a:stretch>
        </p:blipFill>
        <p:spPr>
          <a:xfrm>
            <a:off x="2407775" y="287400"/>
            <a:ext cx="3200400" cy="1181100"/>
          </a:xfrm>
          <a:prstGeom prst="rect">
            <a:avLst/>
          </a:prstGeom>
          <a:noFill/>
          <a:ln>
            <a:noFill/>
          </a:ln>
        </p:spPr>
      </p:pic>
      <p:pic>
        <p:nvPicPr>
          <p:cNvPr id="222" name="Google Shape;222;p35" descr="Image result for Union County Ohio Sheriff's Office Badge"/>
          <p:cNvPicPr preferRelativeResize="0"/>
          <p:nvPr/>
        </p:nvPicPr>
        <p:blipFill>
          <a:blip r:embed="rId6">
            <a:alphaModFix/>
          </a:blip>
          <a:stretch>
            <a:fillRect/>
          </a:stretch>
        </p:blipFill>
        <p:spPr>
          <a:xfrm>
            <a:off x="2407775" y="2711250"/>
            <a:ext cx="1514475" cy="1514475"/>
          </a:xfrm>
          <a:prstGeom prst="rect">
            <a:avLst/>
          </a:prstGeom>
          <a:noFill/>
          <a:ln>
            <a:noFill/>
          </a:ln>
        </p:spPr>
      </p:pic>
      <p:pic>
        <p:nvPicPr>
          <p:cNvPr id="223" name="Google Shape;223;p35" descr="Image result for Union County Ohio Chamber of Commerce"/>
          <p:cNvPicPr preferRelativeResize="0"/>
          <p:nvPr/>
        </p:nvPicPr>
        <p:blipFill>
          <a:blip r:embed="rId7">
            <a:alphaModFix/>
          </a:blip>
          <a:stretch>
            <a:fillRect/>
          </a:stretch>
        </p:blipFill>
        <p:spPr>
          <a:xfrm>
            <a:off x="6896100" y="2425500"/>
            <a:ext cx="1800225" cy="1800225"/>
          </a:xfrm>
          <a:prstGeom prst="rect">
            <a:avLst/>
          </a:prstGeom>
          <a:noFill/>
          <a:ln>
            <a:noFill/>
          </a:ln>
        </p:spPr>
      </p:pic>
      <p:pic>
        <p:nvPicPr>
          <p:cNvPr id="224" name="Google Shape;224;p35" descr="Image result for Richwood Bank"/>
          <p:cNvPicPr preferRelativeResize="0"/>
          <p:nvPr/>
        </p:nvPicPr>
        <p:blipFill>
          <a:blip r:embed="rId8">
            <a:alphaModFix/>
          </a:blip>
          <a:stretch>
            <a:fillRect/>
          </a:stretch>
        </p:blipFill>
        <p:spPr>
          <a:xfrm>
            <a:off x="6448425" y="4225725"/>
            <a:ext cx="2695575" cy="866775"/>
          </a:xfrm>
          <a:prstGeom prst="rect">
            <a:avLst/>
          </a:prstGeom>
          <a:noFill/>
          <a:ln>
            <a:noFill/>
          </a:ln>
        </p:spPr>
      </p:pic>
      <p:pic>
        <p:nvPicPr>
          <p:cNvPr id="225" name="Google Shape;225;p35" descr="Image result for Union County Ohio Prosecutor's Office"/>
          <p:cNvPicPr preferRelativeResize="0"/>
          <p:nvPr/>
        </p:nvPicPr>
        <p:blipFill>
          <a:blip r:embed="rId9">
            <a:alphaModFix/>
          </a:blip>
          <a:stretch>
            <a:fillRect/>
          </a:stretch>
        </p:blipFill>
        <p:spPr>
          <a:xfrm>
            <a:off x="7444086" y="1246501"/>
            <a:ext cx="1548401" cy="1581150"/>
          </a:xfrm>
          <a:prstGeom prst="rect">
            <a:avLst/>
          </a:prstGeom>
          <a:noFill/>
          <a:ln>
            <a:noFill/>
          </a:ln>
        </p:spPr>
      </p:pic>
      <p:pic>
        <p:nvPicPr>
          <p:cNvPr id="226" name="Google Shape;226;p35" descr="Image result for memorial health Ohio"/>
          <p:cNvPicPr preferRelativeResize="0"/>
          <p:nvPr/>
        </p:nvPicPr>
        <p:blipFill>
          <a:blip r:embed="rId10">
            <a:alphaModFix/>
          </a:blip>
          <a:stretch>
            <a:fillRect/>
          </a:stretch>
        </p:blipFill>
        <p:spPr>
          <a:xfrm>
            <a:off x="5608175" y="0"/>
            <a:ext cx="1905000" cy="1905000"/>
          </a:xfrm>
          <a:prstGeom prst="rect">
            <a:avLst/>
          </a:prstGeom>
          <a:noFill/>
          <a:ln>
            <a:noFill/>
          </a:ln>
        </p:spPr>
      </p:pic>
      <p:pic>
        <p:nvPicPr>
          <p:cNvPr id="227" name="Google Shape;227;p35"/>
          <p:cNvPicPr preferRelativeResize="0"/>
          <p:nvPr/>
        </p:nvPicPr>
        <p:blipFill>
          <a:blip r:embed="rId11">
            <a:alphaModFix/>
          </a:blip>
          <a:stretch>
            <a:fillRect/>
          </a:stretch>
        </p:blipFill>
        <p:spPr>
          <a:xfrm>
            <a:off x="4074650" y="1620900"/>
            <a:ext cx="1981200" cy="1581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Labor Study</a:t>
            </a:r>
            <a:endParaRPr/>
          </a:p>
        </p:txBody>
      </p:sp>
      <p:sp>
        <p:nvSpPr>
          <p:cNvPr id="233" name="Google Shape;233;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00000"/>
                </a:solidFill>
                <a:latin typeface="Arial"/>
                <a:ea typeface="Arial"/>
                <a:cs typeface="Arial"/>
                <a:sym typeface="Arial"/>
              </a:rPr>
              <a:t>To get an idea of what you will make, I looked up some statistics with the United States Bureau of Labor Statistics.  They say that of the 102 of you, according to current employment data in rural northwest ohio, 24 of you will be in production occupations, you will make cars, or appliances, or parts, or any other products that we buy.  That is the number one occupation in this area of the state.  Next, 13 of you will make copies, presentations, phone calls in the occupation of office and administration support.  Nine of you will make deliveries in the transportation and material moving occupations.    </a:t>
            </a:r>
            <a:endParaRPr sz="1600">
              <a:solidFill>
                <a:srgbClr val="000000"/>
              </a:solidFill>
              <a:latin typeface="Arial"/>
              <a:ea typeface="Arial"/>
              <a:cs typeface="Arial"/>
              <a:sym typeface="Arial"/>
            </a:endParaRPr>
          </a:p>
          <a:p>
            <a:pPr marL="0" lvl="0" indent="0" algn="l" rtl="0">
              <a:spcBef>
                <a:spcPts val="0"/>
              </a:spcBef>
              <a:spcAft>
                <a:spcPts val="0"/>
              </a:spcAft>
              <a:buNone/>
            </a:pPr>
            <a:r>
              <a:rPr lang="en" sz="1600">
                <a:solidFill>
                  <a:srgbClr val="000000"/>
                </a:solidFill>
                <a:latin typeface="Arial"/>
                <a:ea typeface="Arial"/>
                <a:cs typeface="Arial"/>
                <a:sym typeface="Arial"/>
              </a:rPr>
              <a:t>Eight more of you will make breakfast, lunch, and dinner in the foodservice industry, six of you will go into education, and as we say in education, you will make a difference.  </a:t>
            </a:r>
            <a:endParaRPr sz="1600">
              <a:solidFill>
                <a:srgbClr val="000000"/>
              </a:solidFill>
              <a:latin typeface="Arial"/>
              <a:ea typeface="Arial"/>
              <a:cs typeface="Arial"/>
              <a:sym typeface="Arial"/>
            </a:endParaRPr>
          </a:p>
          <a:p>
            <a:pPr marL="0" lvl="0" indent="0" algn="l" rtl="0">
              <a:spcBef>
                <a:spcPts val="0"/>
              </a:spcBef>
              <a:spcAft>
                <a:spcPts val="0"/>
              </a:spcAft>
              <a:buNone/>
            </a:pPr>
            <a:r>
              <a:rPr lang="en" sz="1600">
                <a:solidFill>
                  <a:srgbClr val="000000"/>
                </a:solidFill>
                <a:latin typeface="Arial"/>
                <a:ea typeface="Arial"/>
                <a:cs typeface="Arial"/>
                <a:sym typeface="Arial"/>
              </a:rPr>
              <a:t>The list goes on, three of you will make money in finance, one of you will make peace in law enforcement and what was surprising to me, it will take five classes of at least 100 students before we have one student that will make the most fundamental product in our society, food, in the farming industry.</a:t>
            </a:r>
            <a:endParaRPr sz="1600">
              <a:solidFill>
                <a:srgbClr val="000000"/>
              </a:solidFill>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7"/>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Do NOT leave regional BAC. </a:t>
            </a:r>
            <a:endParaRPr/>
          </a:p>
        </p:txBody>
      </p:sp>
      <p:sp>
        <p:nvSpPr>
          <p:cNvPr id="239" name="Google Shape;239;p37"/>
          <p:cNvSpPr txBox="1">
            <a:spLocks noGrp="1"/>
          </p:cNvSpPr>
          <p:nvPr>
            <p:ph type="subTitle" idx="1"/>
          </p:nvPr>
        </p:nvSpPr>
        <p:spPr>
          <a:xfrm>
            <a:off x="3096375" y="2936773"/>
            <a:ext cx="2951400" cy="1031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Very valuable for perspective and ideas Saves you work </a:t>
            </a:r>
            <a:endParaRPr/>
          </a:p>
        </p:txBody>
      </p:sp>
      <p:pic>
        <p:nvPicPr>
          <p:cNvPr id="240" name="Google Shape;240;p37"/>
          <p:cNvPicPr preferRelativeResize="0"/>
          <p:nvPr/>
        </p:nvPicPr>
        <p:blipFill>
          <a:blip r:embed="rId3">
            <a:alphaModFix/>
          </a:blip>
          <a:stretch>
            <a:fillRect/>
          </a:stretch>
        </p:blipFill>
        <p:spPr>
          <a:xfrm>
            <a:off x="6208350" y="1529550"/>
            <a:ext cx="2791451" cy="3409916"/>
          </a:xfrm>
          <a:prstGeom prst="rect">
            <a:avLst/>
          </a:prstGeom>
          <a:noFill/>
          <a:ln>
            <a:noFill/>
          </a:ln>
        </p:spPr>
      </p:pic>
      <p:pic>
        <p:nvPicPr>
          <p:cNvPr id="241" name="Google Shape;241;p37"/>
          <p:cNvPicPr preferRelativeResize="0"/>
          <p:nvPr/>
        </p:nvPicPr>
        <p:blipFill>
          <a:blip r:embed="rId4">
            <a:alphaModFix/>
          </a:blip>
          <a:stretch>
            <a:fillRect/>
          </a:stretch>
        </p:blipFill>
        <p:spPr>
          <a:xfrm>
            <a:off x="144125" y="218750"/>
            <a:ext cx="2791425" cy="33497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8"/>
          <p:cNvSpPr txBox="1">
            <a:spLocks noGrp="1"/>
          </p:cNvSpPr>
          <p:nvPr>
            <p:ph type="title"/>
          </p:nvPr>
        </p:nvSpPr>
        <p:spPr>
          <a:xfrm>
            <a:off x="490250" y="526350"/>
            <a:ext cx="29277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Remain Open Minded with your agenda. </a:t>
            </a:r>
            <a:endParaRPr/>
          </a:p>
        </p:txBody>
      </p:sp>
      <p:pic>
        <p:nvPicPr>
          <p:cNvPr id="247" name="Google Shape;247;p38"/>
          <p:cNvPicPr preferRelativeResize="0"/>
          <p:nvPr/>
        </p:nvPicPr>
        <p:blipFill>
          <a:blip r:embed="rId3">
            <a:alphaModFix/>
          </a:blip>
          <a:stretch>
            <a:fillRect/>
          </a:stretch>
        </p:blipFill>
        <p:spPr>
          <a:xfrm>
            <a:off x="2949163" y="0"/>
            <a:ext cx="3245665" cy="2449450"/>
          </a:xfrm>
          <a:prstGeom prst="rect">
            <a:avLst/>
          </a:prstGeom>
          <a:noFill/>
          <a:ln>
            <a:noFill/>
          </a:ln>
        </p:spPr>
      </p:pic>
      <p:pic>
        <p:nvPicPr>
          <p:cNvPr id="248" name="Google Shape;248;p38"/>
          <p:cNvPicPr preferRelativeResize="0"/>
          <p:nvPr/>
        </p:nvPicPr>
        <p:blipFill>
          <a:blip r:embed="rId4">
            <a:alphaModFix/>
          </a:blip>
          <a:stretch>
            <a:fillRect/>
          </a:stretch>
        </p:blipFill>
        <p:spPr>
          <a:xfrm>
            <a:off x="5347525" y="2365274"/>
            <a:ext cx="3644075" cy="2562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Invite everyone</a:t>
            </a:r>
            <a:endParaRPr/>
          </a:p>
        </p:txBody>
      </p:sp>
      <p:pic>
        <p:nvPicPr>
          <p:cNvPr id="254" name="Google Shape;254;p39"/>
          <p:cNvPicPr preferRelativeResize="0"/>
          <p:nvPr/>
        </p:nvPicPr>
        <p:blipFill>
          <a:blip r:embed="rId3">
            <a:alphaModFix/>
          </a:blip>
          <a:stretch>
            <a:fillRect/>
          </a:stretch>
        </p:blipFill>
        <p:spPr>
          <a:xfrm rot="2075875">
            <a:off x="4976108" y="291341"/>
            <a:ext cx="3429010" cy="4277569"/>
          </a:xfrm>
          <a:prstGeom prst="rect">
            <a:avLst/>
          </a:prstGeom>
          <a:noFill/>
          <a:ln>
            <a:noFill/>
          </a:ln>
        </p:spPr>
      </p:pic>
      <p:pic>
        <p:nvPicPr>
          <p:cNvPr id="255" name="Google Shape;255;p39"/>
          <p:cNvPicPr preferRelativeResize="0"/>
          <p:nvPr/>
        </p:nvPicPr>
        <p:blipFill>
          <a:blip r:embed="rId4">
            <a:alphaModFix/>
          </a:blip>
          <a:stretch>
            <a:fillRect/>
          </a:stretch>
        </p:blipFill>
        <p:spPr>
          <a:xfrm rot="-1775614">
            <a:off x="1267650" y="-18975"/>
            <a:ext cx="1694880" cy="2047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0"/>
          <p:cNvSpPr/>
          <p:nvPr/>
        </p:nvSpPr>
        <p:spPr>
          <a:xfrm>
            <a:off x="1" y="1401220"/>
            <a:ext cx="9144000" cy="531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The beginnings of the BAC</a:t>
            </a:r>
            <a:endParaRPr/>
          </a:p>
        </p:txBody>
      </p:sp>
      <p:sp>
        <p:nvSpPr>
          <p:cNvPr id="261" name="Google Shape;261;p40"/>
          <p:cNvSpPr txBox="1"/>
          <p:nvPr/>
        </p:nvSpPr>
        <p:spPr>
          <a:xfrm>
            <a:off x="0" y="2240369"/>
            <a:ext cx="9144000" cy="10389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262" name="Google Shape;262;p40"/>
          <p:cNvPicPr preferRelativeResize="0"/>
          <p:nvPr/>
        </p:nvPicPr>
        <p:blipFill rotWithShape="1">
          <a:blip r:embed="rId3">
            <a:alphaModFix/>
          </a:blip>
          <a:srcRect/>
          <a:stretch/>
        </p:blipFill>
        <p:spPr>
          <a:xfrm>
            <a:off x="0" y="0"/>
            <a:ext cx="9144000" cy="1244975"/>
          </a:xfrm>
          <a:prstGeom prst="rect">
            <a:avLst/>
          </a:prstGeom>
          <a:noFill/>
          <a:ln>
            <a:noFill/>
          </a:ln>
        </p:spPr>
      </p:pic>
      <p:sp>
        <p:nvSpPr>
          <p:cNvPr id="263" name="Google Shape;263;p40"/>
          <p:cNvSpPr txBox="1"/>
          <p:nvPr/>
        </p:nvSpPr>
        <p:spPr>
          <a:xfrm>
            <a:off x="0" y="2088463"/>
            <a:ext cx="9144000" cy="27759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Founded in 1984</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Bylaws were created</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Roles of the membership established</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Chairperson selected</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sp>
        <p:nvSpPr>
          <p:cNvPr id="264" name="Google Shape;264;p40"/>
          <p:cNvSpPr txBox="1"/>
          <p:nvPr/>
        </p:nvSpPr>
        <p:spPr>
          <a:xfrm>
            <a:off x="8627977" y="4880344"/>
            <a:ext cx="551700" cy="3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2937A"/>
              </a:buClr>
              <a:buSzPts val="350"/>
              <a:buFont typeface="Georgia"/>
              <a:buNone/>
            </a:pP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65" name="Google Shape;265;p40"/>
          <p:cNvPicPr preferRelativeResize="0"/>
          <p:nvPr/>
        </p:nvPicPr>
        <p:blipFill rotWithShape="1">
          <a:blip r:embed="rId4">
            <a:alphaModFix/>
          </a:blip>
          <a:srcRect/>
          <a:stretch/>
        </p:blipFill>
        <p:spPr>
          <a:xfrm>
            <a:off x="4508325" y="2287027"/>
            <a:ext cx="4566417" cy="1536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1"/>
          <p:cNvSpPr/>
          <p:nvPr/>
        </p:nvSpPr>
        <p:spPr>
          <a:xfrm>
            <a:off x="1" y="1251836"/>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Evolution over time</a:t>
            </a:r>
            <a:endParaRPr/>
          </a:p>
        </p:txBody>
      </p:sp>
      <p:sp>
        <p:nvSpPr>
          <p:cNvPr id="271" name="Google Shape;271;p41"/>
          <p:cNvSpPr txBox="1"/>
          <p:nvPr/>
        </p:nvSpPr>
        <p:spPr>
          <a:xfrm>
            <a:off x="0" y="2240369"/>
            <a:ext cx="9144000" cy="1038746"/>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272" name="Google Shape;272;p41"/>
          <p:cNvPicPr preferRelativeResize="0"/>
          <p:nvPr/>
        </p:nvPicPr>
        <p:blipFill rotWithShape="1">
          <a:blip r:embed="rId3">
            <a:alphaModFix/>
          </a:blip>
          <a:srcRect/>
          <a:stretch/>
        </p:blipFill>
        <p:spPr>
          <a:xfrm>
            <a:off x="0" y="0"/>
            <a:ext cx="9144000" cy="1244975"/>
          </a:xfrm>
          <a:prstGeom prst="rect">
            <a:avLst/>
          </a:prstGeom>
          <a:noFill/>
          <a:ln>
            <a:noFill/>
          </a:ln>
        </p:spPr>
      </p:pic>
      <p:sp>
        <p:nvSpPr>
          <p:cNvPr id="273" name="Google Shape;273;p41"/>
          <p:cNvSpPr txBox="1"/>
          <p:nvPr/>
        </p:nvSpPr>
        <p:spPr>
          <a:xfrm>
            <a:off x="0" y="1855603"/>
            <a:ext cx="9144000" cy="3947234"/>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Roles have shifted over time</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BAC founded the Dublin Education Foundation</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Initially there were committees</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Some years meeting attendance was sparse</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Today it is a robust group who provide invaluable feedback and ideas</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sp>
        <p:nvSpPr>
          <p:cNvPr id="274" name="Google Shape;274;p41"/>
          <p:cNvSpPr txBox="1"/>
          <p:nvPr/>
        </p:nvSpPr>
        <p:spPr>
          <a:xfrm>
            <a:off x="8627977" y="4880344"/>
            <a:ext cx="551754" cy="3924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2"/>
          <p:cNvSpPr txBox="1"/>
          <p:nvPr/>
        </p:nvSpPr>
        <p:spPr>
          <a:xfrm>
            <a:off x="0" y="2240369"/>
            <a:ext cx="9144000" cy="1038746"/>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280" name="Google Shape;280;p42"/>
          <p:cNvPicPr preferRelativeResize="0"/>
          <p:nvPr/>
        </p:nvPicPr>
        <p:blipFill rotWithShape="1">
          <a:blip r:embed="rId3">
            <a:alphaModFix/>
          </a:blip>
          <a:srcRect/>
          <a:stretch/>
        </p:blipFill>
        <p:spPr>
          <a:xfrm>
            <a:off x="0" y="0"/>
            <a:ext cx="9144000" cy="1244975"/>
          </a:xfrm>
          <a:prstGeom prst="rect">
            <a:avLst/>
          </a:prstGeom>
          <a:noFill/>
          <a:ln>
            <a:noFill/>
          </a:ln>
        </p:spPr>
      </p:pic>
      <p:sp>
        <p:nvSpPr>
          <p:cNvPr id="281" name="Google Shape;281;p42"/>
          <p:cNvSpPr/>
          <p:nvPr/>
        </p:nvSpPr>
        <p:spPr>
          <a:xfrm>
            <a:off x="1" y="1401220"/>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Mission of the BAC Today</a:t>
            </a:r>
            <a:endParaRPr/>
          </a:p>
        </p:txBody>
      </p:sp>
      <p:sp>
        <p:nvSpPr>
          <p:cNvPr id="282" name="Google Shape;282;p42"/>
          <p:cNvSpPr txBox="1"/>
          <p:nvPr/>
        </p:nvSpPr>
        <p:spPr>
          <a:xfrm>
            <a:off x="0" y="2165762"/>
            <a:ext cx="9144000" cy="71558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283" name="Google Shape;283;p42"/>
          <p:cNvPicPr preferRelativeResize="0"/>
          <p:nvPr/>
        </p:nvPicPr>
        <p:blipFill rotWithShape="1">
          <a:blip r:embed="rId4">
            <a:alphaModFix/>
          </a:blip>
          <a:srcRect/>
          <a:stretch/>
        </p:blipFill>
        <p:spPr>
          <a:xfrm>
            <a:off x="5988577" y="2776929"/>
            <a:ext cx="3155425" cy="2366569"/>
          </a:xfrm>
          <a:prstGeom prst="rect">
            <a:avLst/>
          </a:prstGeom>
          <a:noFill/>
          <a:ln>
            <a:noFill/>
          </a:ln>
        </p:spPr>
      </p:pic>
      <p:sp>
        <p:nvSpPr>
          <p:cNvPr id="284" name="Google Shape;284;p42"/>
          <p:cNvSpPr txBox="1"/>
          <p:nvPr/>
        </p:nvSpPr>
        <p:spPr>
          <a:xfrm>
            <a:off x="0" y="2776923"/>
            <a:ext cx="5845500" cy="2239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700"/>
              <a:buFont typeface="Georgia"/>
              <a:buNone/>
            </a:pPr>
            <a:r>
              <a:rPr lang="en" sz="2400" b="0" i="0" u="none" strike="noStrike" cap="none">
                <a:solidFill>
                  <a:schemeClr val="dk1"/>
                </a:solidFill>
                <a:latin typeface="Georgia"/>
                <a:ea typeface="Georgia"/>
                <a:cs typeface="Georgia"/>
                <a:sym typeface="Georgia"/>
              </a:rPr>
              <a:t>The Dublin City Schools Business Advisory Council provides valuable feedback on industry trends, skills students need to succeed in the workforce, and curriculum improvements to maximize success.</a:t>
            </a:r>
            <a:endParaRPr sz="2400"/>
          </a:p>
          <a:p>
            <a:pPr marL="285750" marR="0" lvl="0" indent="-285750" algn="l" rtl="0">
              <a:lnSpc>
                <a:spcPct val="100000"/>
              </a:lnSpc>
              <a:spcBef>
                <a:spcPts val="0"/>
              </a:spcBef>
              <a:spcAft>
                <a:spcPts val="0"/>
              </a:spcAft>
              <a:buClr>
                <a:schemeClr val="dk1"/>
              </a:buClr>
              <a:buSzPts val="2800"/>
              <a:buFont typeface="Arial"/>
              <a:buNone/>
            </a:pPr>
            <a:endParaRPr sz="24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3"/>
          <p:cNvSpPr txBox="1"/>
          <p:nvPr/>
        </p:nvSpPr>
        <p:spPr>
          <a:xfrm>
            <a:off x="0" y="2088380"/>
            <a:ext cx="9144000" cy="20082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Chairperson nominated by the membership</a:t>
            </a:r>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Georgia"/>
              <a:ea typeface="Georgia"/>
              <a:cs typeface="Georgia"/>
              <a:sym typeface="Georgia"/>
            </a:endParaRPr>
          </a:p>
          <a:p>
            <a:pPr marL="0" marR="0" lvl="0" indent="0" algn="l" rtl="0">
              <a:lnSpc>
                <a:spcPct val="100000"/>
              </a:lnSpc>
              <a:spcBef>
                <a:spcPts val="0"/>
              </a:spcBef>
              <a:spcAft>
                <a:spcPts val="0"/>
              </a:spcAft>
              <a:buClr>
                <a:schemeClr val="dk1"/>
              </a:buClr>
              <a:buSzPts val="700"/>
              <a:buFont typeface="Georgia"/>
              <a:buNone/>
            </a:pPr>
            <a:r>
              <a:rPr lang="en" sz="2800" b="0" i="0" u="none" strike="noStrike" cap="none">
                <a:solidFill>
                  <a:schemeClr val="dk1"/>
                </a:solidFill>
                <a:latin typeface="Georgia"/>
                <a:ea typeface="Georgia"/>
                <a:cs typeface="Georgia"/>
                <a:sym typeface="Georgia"/>
              </a:rPr>
              <a:t>• Board of Education members</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Superintendent</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20-25 members</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290" name="Google Shape;290;p43"/>
          <p:cNvPicPr preferRelativeResize="0"/>
          <p:nvPr/>
        </p:nvPicPr>
        <p:blipFill rotWithShape="1">
          <a:blip r:embed="rId3">
            <a:alphaModFix/>
          </a:blip>
          <a:srcRect/>
          <a:stretch/>
        </p:blipFill>
        <p:spPr>
          <a:xfrm>
            <a:off x="0" y="0"/>
            <a:ext cx="9144000" cy="1244975"/>
          </a:xfrm>
          <a:prstGeom prst="rect">
            <a:avLst/>
          </a:prstGeom>
          <a:noFill/>
          <a:ln>
            <a:noFill/>
          </a:ln>
        </p:spPr>
      </p:pic>
      <p:sp>
        <p:nvSpPr>
          <p:cNvPr id="291" name="Google Shape;291;p43"/>
          <p:cNvSpPr/>
          <p:nvPr/>
        </p:nvSpPr>
        <p:spPr>
          <a:xfrm>
            <a:off x="1" y="1401220"/>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Structure of the BAC </a:t>
            </a:r>
            <a:endParaRPr/>
          </a:p>
        </p:txBody>
      </p:sp>
      <p:pic>
        <p:nvPicPr>
          <p:cNvPr id="292" name="Google Shape;292;p43"/>
          <p:cNvPicPr preferRelativeResize="0"/>
          <p:nvPr/>
        </p:nvPicPr>
        <p:blipFill rotWithShape="1">
          <a:blip r:embed="rId4">
            <a:alphaModFix/>
          </a:blip>
          <a:srcRect/>
          <a:stretch/>
        </p:blipFill>
        <p:spPr>
          <a:xfrm>
            <a:off x="5784951" y="3040450"/>
            <a:ext cx="3359050" cy="2103052"/>
          </a:xfrm>
          <a:prstGeom prst="rect">
            <a:avLst/>
          </a:prstGeom>
          <a:noFill/>
          <a:ln>
            <a:noFill/>
          </a:ln>
        </p:spPr>
      </p:pic>
      <p:sp>
        <p:nvSpPr>
          <p:cNvPr id="293" name="Google Shape;293;p43"/>
          <p:cNvSpPr txBox="1"/>
          <p:nvPr/>
        </p:nvSpPr>
        <p:spPr>
          <a:xfrm>
            <a:off x="8730327" y="4871175"/>
            <a:ext cx="441000" cy="3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2937A"/>
              </a:buClr>
              <a:buSzPts val="350"/>
              <a:buFont typeface="Georgia"/>
              <a:buNone/>
            </a:pP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4"/>
          <p:cNvSpPr/>
          <p:nvPr/>
        </p:nvSpPr>
        <p:spPr>
          <a:xfrm>
            <a:off x="1" y="1401220"/>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Growing the membership</a:t>
            </a:r>
            <a:endParaRPr/>
          </a:p>
        </p:txBody>
      </p:sp>
      <p:sp>
        <p:nvSpPr>
          <p:cNvPr id="299" name="Google Shape;299;p44"/>
          <p:cNvSpPr txBox="1"/>
          <p:nvPr/>
        </p:nvSpPr>
        <p:spPr>
          <a:xfrm>
            <a:off x="-74875" y="2240369"/>
            <a:ext cx="9144000" cy="1038825"/>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300" name="Google Shape;300;p44"/>
          <p:cNvPicPr preferRelativeResize="0"/>
          <p:nvPr/>
        </p:nvPicPr>
        <p:blipFill rotWithShape="1">
          <a:blip r:embed="rId3">
            <a:alphaModFix/>
          </a:blip>
          <a:srcRect/>
          <a:stretch/>
        </p:blipFill>
        <p:spPr>
          <a:xfrm>
            <a:off x="0" y="0"/>
            <a:ext cx="9144000" cy="1244975"/>
          </a:xfrm>
          <a:prstGeom prst="rect">
            <a:avLst/>
          </a:prstGeom>
          <a:noFill/>
          <a:ln>
            <a:noFill/>
          </a:ln>
        </p:spPr>
      </p:pic>
      <p:sp>
        <p:nvSpPr>
          <p:cNvPr id="301" name="Google Shape;301;p44"/>
          <p:cNvSpPr txBox="1"/>
          <p:nvPr/>
        </p:nvSpPr>
        <p:spPr>
          <a:xfrm>
            <a:off x="0" y="2165762"/>
            <a:ext cx="5571460" cy="3046988"/>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000"/>
              <a:buFont typeface="Arial"/>
              <a:buChar char="•"/>
            </a:pPr>
            <a:r>
              <a:rPr lang="en" sz="2000" b="0" i="0" u="none" strike="noStrike" cap="none">
                <a:solidFill>
                  <a:schemeClr val="dk1"/>
                </a:solidFill>
                <a:latin typeface="Georgia"/>
                <a:ea typeface="Georgia"/>
                <a:cs typeface="Georgia"/>
                <a:sym typeface="Georgia"/>
              </a:rPr>
              <a:t>BAC members are usually hand selected</a:t>
            </a:r>
            <a:endParaRPr/>
          </a:p>
          <a:p>
            <a:pPr marL="285750" marR="0" lvl="0" indent="-28575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000"/>
              <a:buFont typeface="Arial"/>
              <a:buChar char="•"/>
            </a:pPr>
            <a:r>
              <a:rPr lang="en" sz="2000" b="0" i="0" u="none" strike="noStrike" cap="none">
                <a:solidFill>
                  <a:schemeClr val="dk1"/>
                </a:solidFill>
                <a:latin typeface="Georgia"/>
                <a:ea typeface="Georgia"/>
                <a:cs typeface="Georgia"/>
                <a:sym typeface="Georgia"/>
              </a:rPr>
              <a:t>Board President signs off on new BAC members</a:t>
            </a:r>
            <a:endParaRPr/>
          </a:p>
          <a:p>
            <a:pPr marL="285750" marR="0" lvl="0" indent="-28575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000"/>
              <a:buFont typeface="Arial"/>
              <a:buChar char="•"/>
            </a:pPr>
            <a:r>
              <a:rPr lang="en" sz="2000" b="0" i="0" u="none" strike="noStrike" cap="none">
                <a:solidFill>
                  <a:schemeClr val="dk1"/>
                </a:solidFill>
                <a:latin typeface="Georgia"/>
                <a:ea typeface="Georgia"/>
                <a:cs typeface="Georgia"/>
                <a:sym typeface="Georgia"/>
              </a:rPr>
              <a:t>Members should work at a company in the district</a:t>
            </a:r>
            <a:endParaRPr/>
          </a:p>
          <a:p>
            <a:pPr marL="285750" marR="0" lvl="0" indent="-28575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000"/>
              <a:buFont typeface="Arial"/>
              <a:buChar char="•"/>
            </a:pPr>
            <a:r>
              <a:rPr lang="en" sz="2000" b="0" i="0" u="none" strike="noStrike" cap="none">
                <a:solidFill>
                  <a:schemeClr val="dk1"/>
                </a:solidFill>
                <a:latin typeface="Georgia"/>
                <a:ea typeface="Georgia"/>
                <a:cs typeface="Georgia"/>
                <a:sym typeface="Georgia"/>
              </a:rPr>
              <a:t>BAC members who are parents added bonus</a:t>
            </a:r>
            <a:endParaRPr/>
          </a:p>
          <a:p>
            <a:pPr marL="285750" marR="0" lvl="0" indent="-28575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Georgia"/>
              <a:ea typeface="Georgia"/>
              <a:cs typeface="Georgia"/>
              <a:sym typeface="Georgia"/>
            </a:endParaRPr>
          </a:p>
        </p:txBody>
      </p:sp>
      <p:pic>
        <p:nvPicPr>
          <p:cNvPr id="302" name="Google Shape;302;p44"/>
          <p:cNvPicPr preferRelativeResize="0"/>
          <p:nvPr/>
        </p:nvPicPr>
        <p:blipFill rotWithShape="1">
          <a:blip r:embed="rId4">
            <a:alphaModFix/>
          </a:blip>
          <a:srcRect/>
          <a:stretch/>
        </p:blipFill>
        <p:spPr>
          <a:xfrm>
            <a:off x="5762850" y="2766151"/>
            <a:ext cx="3381150" cy="2377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5"/>
          <p:cNvSpPr/>
          <p:nvPr/>
        </p:nvSpPr>
        <p:spPr>
          <a:xfrm>
            <a:off x="1" y="1401220"/>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District Finances and the BAC</a:t>
            </a:r>
            <a:endParaRPr/>
          </a:p>
        </p:txBody>
      </p:sp>
      <p:sp>
        <p:nvSpPr>
          <p:cNvPr id="308" name="Google Shape;308;p45"/>
          <p:cNvSpPr txBox="1"/>
          <p:nvPr/>
        </p:nvSpPr>
        <p:spPr>
          <a:xfrm>
            <a:off x="0" y="2284466"/>
            <a:ext cx="9144000" cy="200835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Review of 5-year forecast</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Third party validation</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a:p>
            <a:pPr marL="285750" marR="0" lvl="0" indent="-28575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Georgia"/>
                <a:ea typeface="Georgia"/>
                <a:cs typeface="Georgia"/>
                <a:sym typeface="Georgia"/>
              </a:rPr>
              <a:t>Health insurance </a:t>
            </a:r>
            <a:endParaRPr/>
          </a:p>
          <a:p>
            <a:pPr marL="285750" marR="0" lvl="0" indent="-28575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Georgia"/>
              <a:ea typeface="Georgia"/>
              <a:cs typeface="Georgia"/>
              <a:sym typeface="Georgia"/>
            </a:endParaRPr>
          </a:p>
        </p:txBody>
      </p:sp>
      <p:pic>
        <p:nvPicPr>
          <p:cNvPr id="309" name="Google Shape;309;p45"/>
          <p:cNvPicPr preferRelativeResize="0"/>
          <p:nvPr/>
        </p:nvPicPr>
        <p:blipFill rotWithShape="1">
          <a:blip r:embed="rId3">
            <a:alphaModFix/>
          </a:blip>
          <a:srcRect/>
          <a:stretch/>
        </p:blipFill>
        <p:spPr>
          <a:xfrm>
            <a:off x="0" y="0"/>
            <a:ext cx="9144000" cy="1244975"/>
          </a:xfrm>
          <a:prstGeom prst="rect">
            <a:avLst/>
          </a:prstGeom>
          <a:noFill/>
          <a:ln>
            <a:noFill/>
          </a:ln>
        </p:spPr>
      </p:pic>
      <p:pic>
        <p:nvPicPr>
          <p:cNvPr id="310" name="Google Shape;310;p45"/>
          <p:cNvPicPr preferRelativeResize="0"/>
          <p:nvPr/>
        </p:nvPicPr>
        <p:blipFill rotWithShape="1">
          <a:blip r:embed="rId4">
            <a:alphaModFix/>
          </a:blip>
          <a:srcRect/>
          <a:stretch/>
        </p:blipFill>
        <p:spPr>
          <a:xfrm>
            <a:off x="4849775" y="2088375"/>
            <a:ext cx="4294224" cy="3055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6"/>
          <p:cNvSpPr/>
          <p:nvPr/>
        </p:nvSpPr>
        <p:spPr>
          <a:xfrm>
            <a:off x="1" y="1401220"/>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Large companies</a:t>
            </a:r>
            <a:endParaRPr/>
          </a:p>
        </p:txBody>
      </p:sp>
      <p:pic>
        <p:nvPicPr>
          <p:cNvPr id="316" name="Google Shape;316;p46"/>
          <p:cNvPicPr preferRelativeResize="0"/>
          <p:nvPr/>
        </p:nvPicPr>
        <p:blipFill rotWithShape="1">
          <a:blip r:embed="rId3">
            <a:alphaModFix/>
          </a:blip>
          <a:srcRect/>
          <a:stretch/>
        </p:blipFill>
        <p:spPr>
          <a:xfrm>
            <a:off x="0" y="0"/>
            <a:ext cx="9144000" cy="1244975"/>
          </a:xfrm>
          <a:prstGeom prst="rect">
            <a:avLst/>
          </a:prstGeom>
          <a:noFill/>
          <a:ln>
            <a:noFill/>
          </a:ln>
        </p:spPr>
      </p:pic>
      <p:pic>
        <p:nvPicPr>
          <p:cNvPr id="317" name="Google Shape;317;p46"/>
          <p:cNvPicPr preferRelativeResize="0"/>
          <p:nvPr/>
        </p:nvPicPr>
        <p:blipFill rotWithShape="1">
          <a:blip r:embed="rId4">
            <a:alphaModFix/>
          </a:blip>
          <a:srcRect/>
          <a:stretch/>
        </p:blipFill>
        <p:spPr>
          <a:xfrm>
            <a:off x="195943" y="3592522"/>
            <a:ext cx="3516086" cy="727376"/>
          </a:xfrm>
          <a:prstGeom prst="rect">
            <a:avLst/>
          </a:prstGeom>
          <a:noFill/>
          <a:ln>
            <a:noFill/>
          </a:ln>
        </p:spPr>
      </p:pic>
      <p:pic>
        <p:nvPicPr>
          <p:cNvPr id="318" name="Google Shape;318;p46"/>
          <p:cNvPicPr preferRelativeResize="0"/>
          <p:nvPr/>
        </p:nvPicPr>
        <p:blipFill rotWithShape="1">
          <a:blip r:embed="rId5">
            <a:alphaModFix/>
          </a:blip>
          <a:srcRect/>
          <a:stretch/>
        </p:blipFill>
        <p:spPr>
          <a:xfrm>
            <a:off x="195943" y="1932135"/>
            <a:ext cx="2999426" cy="1125861"/>
          </a:xfrm>
          <a:prstGeom prst="rect">
            <a:avLst/>
          </a:prstGeom>
          <a:noFill/>
          <a:ln>
            <a:noFill/>
          </a:ln>
        </p:spPr>
      </p:pic>
      <p:pic>
        <p:nvPicPr>
          <p:cNvPr id="319" name="Google Shape;319;p46"/>
          <p:cNvPicPr preferRelativeResize="0"/>
          <p:nvPr/>
        </p:nvPicPr>
        <p:blipFill rotWithShape="1">
          <a:blip r:embed="rId6">
            <a:alphaModFix/>
          </a:blip>
          <a:srcRect/>
          <a:stretch/>
        </p:blipFill>
        <p:spPr>
          <a:xfrm>
            <a:off x="3887875" y="2013975"/>
            <a:ext cx="2111424" cy="1326926"/>
          </a:xfrm>
          <a:prstGeom prst="rect">
            <a:avLst/>
          </a:prstGeom>
          <a:noFill/>
          <a:ln>
            <a:noFill/>
          </a:ln>
        </p:spPr>
      </p:pic>
      <p:pic>
        <p:nvPicPr>
          <p:cNvPr id="320" name="Google Shape;320;p46"/>
          <p:cNvPicPr preferRelativeResize="0"/>
          <p:nvPr/>
        </p:nvPicPr>
        <p:blipFill rotWithShape="1">
          <a:blip r:embed="rId7">
            <a:alphaModFix/>
          </a:blip>
          <a:srcRect/>
          <a:stretch/>
        </p:blipFill>
        <p:spPr>
          <a:xfrm>
            <a:off x="3712029" y="3422740"/>
            <a:ext cx="2884714" cy="1365020"/>
          </a:xfrm>
          <a:prstGeom prst="rect">
            <a:avLst/>
          </a:prstGeom>
          <a:noFill/>
          <a:ln>
            <a:noFill/>
          </a:ln>
        </p:spPr>
      </p:pic>
      <p:pic>
        <p:nvPicPr>
          <p:cNvPr id="321" name="Google Shape;321;p46"/>
          <p:cNvPicPr preferRelativeResize="0"/>
          <p:nvPr/>
        </p:nvPicPr>
        <p:blipFill rotWithShape="1">
          <a:blip r:embed="rId8">
            <a:alphaModFix/>
          </a:blip>
          <a:srcRect/>
          <a:stretch/>
        </p:blipFill>
        <p:spPr>
          <a:xfrm>
            <a:off x="6379028" y="2190520"/>
            <a:ext cx="2547258" cy="969070"/>
          </a:xfrm>
          <a:prstGeom prst="rect">
            <a:avLst/>
          </a:prstGeom>
          <a:noFill/>
          <a:ln>
            <a:noFill/>
          </a:ln>
        </p:spPr>
      </p:pic>
      <p:pic>
        <p:nvPicPr>
          <p:cNvPr id="322" name="Google Shape;322;p46"/>
          <p:cNvPicPr preferRelativeResize="0"/>
          <p:nvPr/>
        </p:nvPicPr>
        <p:blipFill rotWithShape="1">
          <a:blip r:embed="rId9">
            <a:alphaModFix/>
          </a:blip>
          <a:srcRect/>
          <a:stretch/>
        </p:blipFill>
        <p:spPr>
          <a:xfrm>
            <a:off x="6379028" y="3422740"/>
            <a:ext cx="2506665" cy="1269669"/>
          </a:xfrm>
          <a:prstGeom prst="rect">
            <a:avLst/>
          </a:prstGeom>
          <a:noFill/>
          <a:ln>
            <a:noFill/>
          </a:ln>
        </p:spPr>
      </p:pic>
      <p:sp>
        <p:nvSpPr>
          <p:cNvPr id="323" name="Google Shape;323;p46"/>
          <p:cNvSpPr txBox="1"/>
          <p:nvPr/>
        </p:nvSpPr>
        <p:spPr>
          <a:xfrm>
            <a:off x="8627977" y="4880344"/>
            <a:ext cx="413896" cy="3924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2937A"/>
              </a:buClr>
              <a:buSzPts val="350"/>
              <a:buFont typeface="Georgia"/>
              <a:buNone/>
            </a:pPr>
            <a:r>
              <a:rPr lang="en" sz="1400" b="0" i="0" u="none" strike="noStrike" cap="none">
                <a:solidFill>
                  <a:srgbClr val="02937A"/>
                </a:solidFill>
                <a:latin typeface="Georgia"/>
                <a:ea typeface="Georgia"/>
                <a:cs typeface="Georgia"/>
                <a:sym typeface="Georgia"/>
              </a:rPr>
              <a:t>PV</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7"/>
          <p:cNvSpPr/>
          <p:nvPr/>
        </p:nvSpPr>
        <p:spPr>
          <a:xfrm>
            <a:off x="1" y="1401220"/>
            <a:ext cx="9143999" cy="5309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Smaller companies</a:t>
            </a:r>
            <a:endParaRPr/>
          </a:p>
        </p:txBody>
      </p:sp>
      <p:pic>
        <p:nvPicPr>
          <p:cNvPr id="329" name="Google Shape;329;p47"/>
          <p:cNvPicPr preferRelativeResize="0"/>
          <p:nvPr/>
        </p:nvPicPr>
        <p:blipFill rotWithShape="1">
          <a:blip r:embed="rId3">
            <a:alphaModFix/>
          </a:blip>
          <a:srcRect/>
          <a:stretch/>
        </p:blipFill>
        <p:spPr>
          <a:xfrm>
            <a:off x="0" y="0"/>
            <a:ext cx="9144000" cy="1244975"/>
          </a:xfrm>
          <a:prstGeom prst="rect">
            <a:avLst/>
          </a:prstGeom>
          <a:noFill/>
          <a:ln>
            <a:noFill/>
          </a:ln>
        </p:spPr>
      </p:pic>
      <p:pic>
        <p:nvPicPr>
          <p:cNvPr id="330" name="Google Shape;330;p47"/>
          <p:cNvPicPr preferRelativeResize="0"/>
          <p:nvPr/>
        </p:nvPicPr>
        <p:blipFill rotWithShape="1">
          <a:blip r:embed="rId4">
            <a:alphaModFix/>
          </a:blip>
          <a:srcRect/>
          <a:stretch/>
        </p:blipFill>
        <p:spPr>
          <a:xfrm>
            <a:off x="664029" y="2170195"/>
            <a:ext cx="2030311" cy="891412"/>
          </a:xfrm>
          <a:prstGeom prst="rect">
            <a:avLst/>
          </a:prstGeom>
          <a:noFill/>
          <a:ln>
            <a:noFill/>
          </a:ln>
        </p:spPr>
      </p:pic>
      <p:pic>
        <p:nvPicPr>
          <p:cNvPr id="331" name="Google Shape;331;p47"/>
          <p:cNvPicPr preferRelativeResize="0"/>
          <p:nvPr/>
        </p:nvPicPr>
        <p:blipFill rotWithShape="1">
          <a:blip r:embed="rId5">
            <a:alphaModFix/>
          </a:blip>
          <a:srcRect/>
          <a:stretch/>
        </p:blipFill>
        <p:spPr>
          <a:xfrm>
            <a:off x="3842657" y="2032154"/>
            <a:ext cx="1903476" cy="1165159"/>
          </a:xfrm>
          <a:prstGeom prst="rect">
            <a:avLst/>
          </a:prstGeom>
          <a:noFill/>
          <a:ln>
            <a:noFill/>
          </a:ln>
        </p:spPr>
      </p:pic>
      <p:pic>
        <p:nvPicPr>
          <p:cNvPr id="332" name="Google Shape;332;p47"/>
          <p:cNvPicPr preferRelativeResize="0"/>
          <p:nvPr/>
        </p:nvPicPr>
        <p:blipFill rotWithShape="1">
          <a:blip r:embed="rId6">
            <a:alphaModFix/>
          </a:blip>
          <a:srcRect/>
          <a:stretch/>
        </p:blipFill>
        <p:spPr>
          <a:xfrm>
            <a:off x="6389914" y="2101174"/>
            <a:ext cx="2699279" cy="1029451"/>
          </a:xfrm>
          <a:prstGeom prst="rect">
            <a:avLst/>
          </a:prstGeom>
          <a:noFill/>
          <a:ln>
            <a:noFill/>
          </a:ln>
        </p:spPr>
      </p:pic>
      <p:pic>
        <p:nvPicPr>
          <p:cNvPr id="333" name="Google Shape;333;p47"/>
          <p:cNvPicPr preferRelativeResize="0"/>
          <p:nvPr/>
        </p:nvPicPr>
        <p:blipFill rotWithShape="1">
          <a:blip r:embed="rId7">
            <a:alphaModFix/>
          </a:blip>
          <a:srcRect/>
          <a:stretch/>
        </p:blipFill>
        <p:spPr>
          <a:xfrm>
            <a:off x="478972" y="3371850"/>
            <a:ext cx="2547258" cy="1149050"/>
          </a:xfrm>
          <a:prstGeom prst="rect">
            <a:avLst/>
          </a:prstGeom>
          <a:noFill/>
          <a:ln>
            <a:noFill/>
          </a:ln>
        </p:spPr>
      </p:pic>
      <p:pic>
        <p:nvPicPr>
          <p:cNvPr id="334" name="Google Shape;334;p47"/>
          <p:cNvPicPr preferRelativeResize="0"/>
          <p:nvPr/>
        </p:nvPicPr>
        <p:blipFill rotWithShape="1">
          <a:blip r:embed="rId8">
            <a:alphaModFix/>
          </a:blip>
          <a:srcRect/>
          <a:stretch/>
        </p:blipFill>
        <p:spPr>
          <a:xfrm>
            <a:off x="3635829" y="3371850"/>
            <a:ext cx="2507459" cy="918602"/>
          </a:xfrm>
          <a:prstGeom prst="rect">
            <a:avLst/>
          </a:prstGeom>
          <a:noFill/>
          <a:ln>
            <a:noFill/>
          </a:ln>
        </p:spPr>
      </p:pic>
      <p:pic>
        <p:nvPicPr>
          <p:cNvPr id="335" name="Google Shape;335;p47"/>
          <p:cNvPicPr preferRelativeResize="0"/>
          <p:nvPr/>
        </p:nvPicPr>
        <p:blipFill rotWithShape="1">
          <a:blip r:embed="rId9">
            <a:alphaModFix/>
          </a:blip>
          <a:srcRect/>
          <a:stretch/>
        </p:blipFill>
        <p:spPr>
          <a:xfrm>
            <a:off x="6569528" y="3265034"/>
            <a:ext cx="2392941" cy="1132569"/>
          </a:xfrm>
          <a:prstGeom prst="rect">
            <a:avLst/>
          </a:prstGeom>
          <a:noFill/>
          <a:ln>
            <a:noFill/>
          </a:ln>
        </p:spPr>
      </p:pic>
      <p:sp>
        <p:nvSpPr>
          <p:cNvPr id="336" name="Google Shape;336;p47"/>
          <p:cNvSpPr txBox="1"/>
          <p:nvPr/>
        </p:nvSpPr>
        <p:spPr>
          <a:xfrm>
            <a:off x="8627977" y="4880344"/>
            <a:ext cx="413896" cy="3924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2937A"/>
              </a:buClr>
              <a:buSzPts val="350"/>
              <a:buFont typeface="Georgia"/>
              <a:buNone/>
            </a:pPr>
            <a:r>
              <a:rPr lang="en" sz="1400" b="0" i="0" u="none" strike="noStrike" cap="none">
                <a:solidFill>
                  <a:srgbClr val="02937A"/>
                </a:solidFill>
                <a:latin typeface="Georgia"/>
                <a:ea typeface="Georgia"/>
                <a:cs typeface="Georgia"/>
                <a:sym typeface="Georgia"/>
              </a:rPr>
              <a:t>PV</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8"/>
          <p:cNvSpPr/>
          <p:nvPr/>
        </p:nvSpPr>
        <p:spPr>
          <a:xfrm>
            <a:off x="1" y="1401220"/>
            <a:ext cx="9144000" cy="531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48667"/>
              </a:buClr>
              <a:buSzPts val="1000"/>
              <a:buFont typeface="Georgia"/>
              <a:buNone/>
            </a:pPr>
            <a:r>
              <a:rPr lang="en" sz="4000" b="1" i="0" u="none" strike="noStrike" cap="none">
                <a:solidFill>
                  <a:srgbClr val="048667"/>
                </a:solidFill>
                <a:latin typeface="Georgia"/>
                <a:ea typeface="Georgia"/>
                <a:cs typeface="Georgia"/>
                <a:sym typeface="Georgia"/>
              </a:rPr>
              <a:t>Government agencies</a:t>
            </a:r>
            <a:endParaRPr/>
          </a:p>
        </p:txBody>
      </p:sp>
      <p:pic>
        <p:nvPicPr>
          <p:cNvPr id="342" name="Google Shape;342;p48"/>
          <p:cNvPicPr preferRelativeResize="0"/>
          <p:nvPr/>
        </p:nvPicPr>
        <p:blipFill rotWithShape="1">
          <a:blip r:embed="rId3">
            <a:alphaModFix/>
          </a:blip>
          <a:srcRect/>
          <a:stretch/>
        </p:blipFill>
        <p:spPr>
          <a:xfrm>
            <a:off x="0" y="0"/>
            <a:ext cx="9144000" cy="1244975"/>
          </a:xfrm>
          <a:prstGeom prst="rect">
            <a:avLst/>
          </a:prstGeom>
          <a:noFill/>
          <a:ln>
            <a:noFill/>
          </a:ln>
        </p:spPr>
      </p:pic>
      <p:pic>
        <p:nvPicPr>
          <p:cNvPr id="343" name="Google Shape;343;p48"/>
          <p:cNvPicPr preferRelativeResize="0"/>
          <p:nvPr/>
        </p:nvPicPr>
        <p:blipFill rotWithShape="1">
          <a:blip r:embed="rId4">
            <a:alphaModFix/>
          </a:blip>
          <a:srcRect/>
          <a:stretch/>
        </p:blipFill>
        <p:spPr>
          <a:xfrm>
            <a:off x="758371" y="4016828"/>
            <a:ext cx="3082752" cy="871738"/>
          </a:xfrm>
          <a:prstGeom prst="rect">
            <a:avLst/>
          </a:prstGeom>
          <a:noFill/>
          <a:ln>
            <a:noFill/>
          </a:ln>
        </p:spPr>
      </p:pic>
      <p:pic>
        <p:nvPicPr>
          <p:cNvPr id="344" name="Google Shape;344;p48"/>
          <p:cNvPicPr preferRelativeResize="0"/>
          <p:nvPr/>
        </p:nvPicPr>
        <p:blipFill rotWithShape="1">
          <a:blip r:embed="rId5">
            <a:alphaModFix/>
          </a:blip>
          <a:srcRect/>
          <a:stretch/>
        </p:blipFill>
        <p:spPr>
          <a:xfrm>
            <a:off x="1113971" y="2343149"/>
            <a:ext cx="1974865" cy="989147"/>
          </a:xfrm>
          <a:prstGeom prst="rect">
            <a:avLst/>
          </a:prstGeom>
          <a:noFill/>
          <a:ln>
            <a:noFill/>
          </a:ln>
        </p:spPr>
      </p:pic>
      <p:pic>
        <p:nvPicPr>
          <p:cNvPr id="345" name="Google Shape;345;p48"/>
          <p:cNvPicPr preferRelativeResize="0"/>
          <p:nvPr/>
        </p:nvPicPr>
        <p:blipFill rotWithShape="1">
          <a:blip r:embed="rId6">
            <a:alphaModFix/>
          </a:blip>
          <a:srcRect/>
          <a:stretch/>
        </p:blipFill>
        <p:spPr>
          <a:xfrm>
            <a:off x="5168901" y="3873032"/>
            <a:ext cx="3002471" cy="1015027"/>
          </a:xfrm>
          <a:prstGeom prst="rect">
            <a:avLst/>
          </a:prstGeom>
          <a:noFill/>
          <a:ln>
            <a:noFill/>
          </a:ln>
        </p:spPr>
      </p:pic>
      <p:pic>
        <p:nvPicPr>
          <p:cNvPr id="346" name="Google Shape;346;p48"/>
          <p:cNvPicPr preferRelativeResize="0"/>
          <p:nvPr/>
        </p:nvPicPr>
        <p:blipFill rotWithShape="1">
          <a:blip r:embed="rId7">
            <a:alphaModFix/>
          </a:blip>
          <a:srcRect/>
          <a:stretch/>
        </p:blipFill>
        <p:spPr>
          <a:xfrm>
            <a:off x="5236029" y="2343149"/>
            <a:ext cx="2628610" cy="922564"/>
          </a:xfrm>
          <a:prstGeom prst="rect">
            <a:avLst/>
          </a:prstGeom>
          <a:noFill/>
          <a:ln>
            <a:noFill/>
          </a:ln>
        </p:spPr>
      </p:pic>
      <p:sp>
        <p:nvSpPr>
          <p:cNvPr id="347" name="Google Shape;347;p48"/>
          <p:cNvSpPr txBox="1"/>
          <p:nvPr/>
        </p:nvSpPr>
        <p:spPr>
          <a:xfrm>
            <a:off x="8627977" y="4880344"/>
            <a:ext cx="414000" cy="3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2937A"/>
              </a:buClr>
              <a:buSzPts val="350"/>
              <a:buFont typeface="Georgia"/>
              <a:buNone/>
            </a:pP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9"/>
          <p:cNvSpPr txBox="1">
            <a:spLocks noGrp="1"/>
          </p:cNvSpPr>
          <p:nvPr>
            <p:ph type="title"/>
          </p:nvPr>
        </p:nvSpPr>
        <p:spPr>
          <a:xfrm>
            <a:off x="311700" y="108375"/>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Business Advisory Councils</a:t>
            </a:r>
            <a:endParaRPr/>
          </a:p>
        </p:txBody>
      </p:sp>
      <p:sp>
        <p:nvSpPr>
          <p:cNvPr id="353" name="Google Shape;353;p49"/>
          <p:cNvSpPr txBox="1">
            <a:spLocks noGrp="1"/>
          </p:cNvSpPr>
          <p:nvPr>
            <p:ph type="body" idx="1"/>
          </p:nvPr>
        </p:nvSpPr>
        <p:spPr>
          <a:xfrm>
            <a:off x="311700" y="1590500"/>
            <a:ext cx="8520600" cy="1940700"/>
          </a:xfrm>
          <a:prstGeom prst="rect">
            <a:avLst/>
          </a:prstGeom>
        </p:spPr>
        <p:txBody>
          <a:bodyPr spcFirstLastPara="1" wrap="square" lIns="91425" tIns="91425" rIns="91425" bIns="91425" anchor="t" anchorCtr="0">
            <a:noAutofit/>
          </a:bodyPr>
          <a:lstStyle/>
          <a:p>
            <a:pPr marL="0" lvl="0" indent="0" algn="ctr" rtl="0">
              <a:lnSpc>
                <a:spcPct val="115000"/>
              </a:lnSpc>
              <a:spcBef>
                <a:spcPts val="900"/>
              </a:spcBef>
              <a:spcAft>
                <a:spcPts val="0"/>
              </a:spcAft>
              <a:buClr>
                <a:schemeClr val="dk1"/>
              </a:buClr>
              <a:buSzPts val="1100"/>
              <a:buFont typeface="Arial"/>
              <a:buNone/>
            </a:pPr>
            <a:r>
              <a:rPr lang="en" sz="2400" b="1">
                <a:solidFill>
                  <a:schemeClr val="dk1"/>
                </a:solidFill>
                <a:highlight>
                  <a:srgbClr val="FFFFFF"/>
                </a:highlight>
                <a:latin typeface="Verdana"/>
                <a:ea typeface="Verdana"/>
                <a:cs typeface="Verdana"/>
                <a:sym typeface="Verdana"/>
              </a:rPr>
              <a:t>Questions?</a:t>
            </a:r>
            <a:endParaRPr sz="950">
              <a:solidFill>
                <a:schemeClr val="dk1"/>
              </a:solidFill>
              <a:highlight>
                <a:srgbClr val="FFFFFF"/>
              </a:highlight>
              <a:latin typeface="Verdana"/>
              <a:ea typeface="Verdana"/>
              <a:cs typeface="Verdana"/>
              <a:sym typeface="Verdana"/>
            </a:endParaRPr>
          </a:p>
          <a:p>
            <a:pPr marL="0" lvl="0" indent="0" algn="l" rtl="0">
              <a:spcBef>
                <a:spcPts val="900"/>
              </a:spcBef>
              <a:spcAft>
                <a:spcPts val="1600"/>
              </a:spcAft>
              <a:buNone/>
            </a:pPr>
            <a:endParaRPr/>
          </a:p>
        </p:txBody>
      </p:sp>
      <p:pic>
        <p:nvPicPr>
          <p:cNvPr id="354" name="Google Shape;354;p49"/>
          <p:cNvPicPr preferRelativeResize="0"/>
          <p:nvPr/>
        </p:nvPicPr>
        <p:blipFill>
          <a:blip r:embed="rId3">
            <a:alphaModFix/>
          </a:blip>
          <a:stretch>
            <a:fillRect/>
          </a:stretch>
        </p:blipFill>
        <p:spPr>
          <a:xfrm>
            <a:off x="311700" y="3425075"/>
            <a:ext cx="1754426" cy="1400175"/>
          </a:xfrm>
          <a:prstGeom prst="rect">
            <a:avLst/>
          </a:prstGeom>
          <a:noFill/>
          <a:ln>
            <a:noFill/>
          </a:ln>
        </p:spPr>
      </p:pic>
      <p:pic>
        <p:nvPicPr>
          <p:cNvPr id="355" name="Google Shape;355;p49" descr="Image result for dublin city schools logo"/>
          <p:cNvPicPr preferRelativeResize="0"/>
          <p:nvPr/>
        </p:nvPicPr>
        <p:blipFill>
          <a:blip r:embed="rId4">
            <a:alphaModFix/>
          </a:blip>
          <a:stretch>
            <a:fillRect/>
          </a:stretch>
        </p:blipFill>
        <p:spPr>
          <a:xfrm>
            <a:off x="7060650" y="3425075"/>
            <a:ext cx="1441637" cy="1581150"/>
          </a:xfrm>
          <a:prstGeom prst="rect">
            <a:avLst/>
          </a:prstGeom>
          <a:noFill/>
          <a:ln>
            <a:noFill/>
          </a:ln>
        </p:spPr>
      </p:pic>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705</Words>
  <Application>Microsoft Office PowerPoint</Application>
  <PresentationFormat>On-screen Show (16:9)</PresentationFormat>
  <Paragraphs>90</Paragraphs>
  <Slides>20</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Calibri</vt:lpstr>
      <vt:lpstr>Georgia</vt:lpstr>
      <vt:lpstr>Arial</vt:lpstr>
      <vt:lpstr>Playfair Display</vt:lpstr>
      <vt:lpstr>Verdana</vt:lpstr>
      <vt:lpstr>Lato</vt:lpstr>
      <vt:lpstr>Coral</vt:lpstr>
      <vt:lpstr>Office Theme</vt:lpstr>
      <vt:lpstr>Business Advisory Councils</vt:lpstr>
      <vt:lpstr>PowerPoint Presentation</vt:lpstr>
      <vt:lpstr>PowerPoint Presentation</vt:lpstr>
      <vt:lpstr>Achievement vs. % Economically Disadvantage </vt:lpstr>
      <vt:lpstr>PowerPoint Presentation</vt:lpstr>
      <vt:lpstr>PowerPoint Presentation</vt:lpstr>
      <vt:lpstr>Labor Study</vt:lpstr>
      <vt:lpstr>Do NOT leave regional BAC. </vt:lpstr>
      <vt:lpstr>Remain Open Minded with your agenda. </vt:lpstr>
      <vt:lpstr>Invite everyone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Business Advisory Councils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Advisory Councils</dc:title>
  <dc:creator>Dublin Classroom</dc:creator>
  <cp:lastModifiedBy>Zachrich, Christine</cp:lastModifiedBy>
  <cp:revision>1</cp:revision>
  <dcterms:modified xsi:type="dcterms:W3CDTF">2020-02-20T19:47:02Z</dcterms:modified>
</cp:coreProperties>
</file>